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712" r:id="rId3"/>
  </p:sldMasterIdLst>
  <p:notesMasterIdLst>
    <p:notesMasterId r:id="rId78"/>
  </p:notesMasterIdLst>
  <p:handoutMasterIdLst>
    <p:handoutMasterId r:id="rId79"/>
  </p:handoutMasterIdLst>
  <p:sldIdLst>
    <p:sldId id="336" r:id="rId4"/>
    <p:sldId id="267" r:id="rId5"/>
    <p:sldId id="259" r:id="rId6"/>
    <p:sldId id="260" r:id="rId7"/>
    <p:sldId id="920" r:id="rId8"/>
    <p:sldId id="539" r:id="rId9"/>
    <p:sldId id="550" r:id="rId10"/>
    <p:sldId id="921" r:id="rId11"/>
    <p:sldId id="264" r:id="rId12"/>
    <p:sldId id="506" r:id="rId13"/>
    <p:sldId id="298" r:id="rId14"/>
    <p:sldId id="299" r:id="rId15"/>
    <p:sldId id="551" r:id="rId16"/>
    <p:sldId id="271" r:id="rId17"/>
    <p:sldId id="922" r:id="rId18"/>
    <p:sldId id="918" r:id="rId19"/>
    <p:sldId id="390" r:id="rId20"/>
    <p:sldId id="279" r:id="rId21"/>
    <p:sldId id="448" r:id="rId22"/>
    <p:sldId id="919" r:id="rId23"/>
    <p:sldId id="290" r:id="rId24"/>
    <p:sldId id="291" r:id="rId25"/>
    <p:sldId id="292" r:id="rId26"/>
    <p:sldId id="293" r:id="rId27"/>
    <p:sldId id="3237" r:id="rId28"/>
    <p:sldId id="391" r:id="rId29"/>
    <p:sldId id="399" r:id="rId30"/>
    <p:sldId id="372" r:id="rId31"/>
    <p:sldId id="402" r:id="rId32"/>
    <p:sldId id="3240" r:id="rId33"/>
    <p:sldId id="400" r:id="rId34"/>
    <p:sldId id="401" r:id="rId35"/>
    <p:sldId id="373" r:id="rId36"/>
    <p:sldId id="3239" r:id="rId37"/>
    <p:sldId id="404" r:id="rId38"/>
    <p:sldId id="282" r:id="rId39"/>
    <p:sldId id="375" r:id="rId40"/>
    <p:sldId id="923" r:id="rId41"/>
    <p:sldId id="3243" r:id="rId42"/>
    <p:sldId id="305" r:id="rId43"/>
    <p:sldId id="306" r:id="rId44"/>
    <p:sldId id="308" r:id="rId45"/>
    <p:sldId id="311" r:id="rId46"/>
    <p:sldId id="312" r:id="rId47"/>
    <p:sldId id="322" r:id="rId48"/>
    <p:sldId id="326" r:id="rId49"/>
    <p:sldId id="330" r:id="rId50"/>
    <p:sldId id="327" r:id="rId51"/>
    <p:sldId id="328" r:id="rId52"/>
    <p:sldId id="263" r:id="rId53"/>
    <p:sldId id="269" r:id="rId54"/>
    <p:sldId id="273" r:id="rId55"/>
    <p:sldId id="275" r:id="rId56"/>
    <p:sldId id="335" r:id="rId57"/>
    <p:sldId id="334" r:id="rId58"/>
    <p:sldId id="2697" r:id="rId59"/>
    <p:sldId id="1065" r:id="rId60"/>
    <p:sldId id="1046" r:id="rId61"/>
    <p:sldId id="1056" r:id="rId62"/>
    <p:sldId id="1070" r:id="rId63"/>
    <p:sldId id="932" r:id="rId64"/>
    <p:sldId id="3244" r:id="rId65"/>
    <p:sldId id="924" r:id="rId66"/>
    <p:sldId id="929" r:id="rId67"/>
    <p:sldId id="930" r:id="rId68"/>
    <p:sldId id="927" r:id="rId69"/>
    <p:sldId id="925" r:id="rId70"/>
    <p:sldId id="926" r:id="rId71"/>
    <p:sldId id="928" r:id="rId72"/>
    <p:sldId id="931" r:id="rId73"/>
    <p:sldId id="3238" r:id="rId74"/>
    <p:sldId id="3241" r:id="rId75"/>
    <p:sldId id="3236" r:id="rId76"/>
    <p:sldId id="370" r:id="rId7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818E4"/>
    <a:srgbClr val="000000"/>
    <a:srgbClr val="945200"/>
    <a:srgbClr val="333399"/>
    <a:srgbClr val="A50021"/>
    <a:srgbClr val="CC0000"/>
    <a:srgbClr val="69B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127D8-E970-4658-B65F-0ED778300B73}" v="272" dt="2022-09-24T17:39:53.5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61" autoAdjust="0"/>
    <p:restoredTop sz="92848" autoAdjust="0"/>
  </p:normalViewPr>
  <p:slideViewPr>
    <p:cSldViewPr snapToGrid="0">
      <p:cViewPr varScale="1">
        <p:scale>
          <a:sx n="38" d="100"/>
          <a:sy n="38" d="100"/>
        </p:scale>
        <p:origin x="418" y="86"/>
      </p:cViewPr>
      <p:guideLst>
        <p:guide orient="horz" pos="4320"/>
        <p:guide pos="7680"/>
      </p:guideLst>
    </p:cSldViewPr>
  </p:slideViewPr>
  <p:notesTextViewPr>
    <p:cViewPr>
      <p:scale>
        <a:sx n="1" d="1"/>
        <a:sy n="1" d="1"/>
      </p:scale>
      <p:origin x="0" y="0"/>
    </p:cViewPr>
  </p:notesTextViewPr>
  <p:sorterViewPr>
    <p:cViewPr>
      <p:scale>
        <a:sx n="40" d="100"/>
        <a:sy n="40" d="100"/>
      </p:scale>
      <p:origin x="0" y="-350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customXml" Target="../customXml/item2.xml"/><Relationship Id="rId61" Type="http://schemas.openxmlformats.org/officeDocument/2006/relationships/slide" Target="slides/slide58.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contrerasmartinez@gmail.com" userId="3d040090d679bb33" providerId="LiveId" clId="{B4B127D8-E970-4658-B65F-0ED778300B73}"/>
    <pc:docChg chg="undo redo custSel addSld delSld modSld sldOrd">
      <pc:chgData name="jorgecontrerasmartinez@gmail.com" userId="3d040090d679bb33" providerId="LiveId" clId="{B4B127D8-E970-4658-B65F-0ED778300B73}" dt="2022-09-24T17:40:09.976" v="1024" actId="47"/>
      <pc:docMkLst>
        <pc:docMk/>
      </pc:docMkLst>
      <pc:sldChg chg="addSp delSp modSp del mod">
        <pc:chgData name="jorgecontrerasmartinez@gmail.com" userId="3d040090d679bb33" providerId="LiveId" clId="{B4B127D8-E970-4658-B65F-0ED778300B73}" dt="2022-09-24T17:39:05.942" v="1017" actId="47"/>
        <pc:sldMkLst>
          <pc:docMk/>
          <pc:sldMk cId="0" sldId="256"/>
        </pc:sldMkLst>
        <pc:spChg chg="add del mod">
          <ac:chgData name="jorgecontrerasmartinez@gmail.com" userId="3d040090d679bb33" providerId="LiveId" clId="{B4B127D8-E970-4658-B65F-0ED778300B73}" dt="2022-09-24T17:38:54.045" v="1015" actId="21"/>
          <ac:spMkLst>
            <pc:docMk/>
            <pc:sldMk cId="0" sldId="256"/>
            <ac:spMk id="69634" creationId="{6846D84E-391E-33D4-A8B6-B8CBD58A522B}"/>
          </ac:spMkLst>
        </pc:spChg>
        <pc:spChg chg="del">
          <ac:chgData name="jorgecontrerasmartinez@gmail.com" userId="3d040090d679bb33" providerId="LiveId" clId="{B4B127D8-E970-4658-B65F-0ED778300B73}" dt="2022-09-24T17:36:52.432" v="972" actId="478"/>
          <ac:spMkLst>
            <pc:docMk/>
            <pc:sldMk cId="0" sldId="256"/>
            <ac:spMk id="69635" creationId="{F8FC35C8-8221-2CDA-9EA1-7C4DC29D7906}"/>
          </ac:spMkLst>
        </pc:spChg>
      </pc:sldChg>
      <pc:sldChg chg="addSp delSp modSp mod">
        <pc:chgData name="jorgecontrerasmartinez@gmail.com" userId="3d040090d679bb33" providerId="LiveId" clId="{B4B127D8-E970-4658-B65F-0ED778300B73}" dt="2022-09-24T17:39:26.191" v="1018" actId="1076"/>
        <pc:sldMkLst>
          <pc:docMk/>
          <pc:sldMk cId="682664279" sldId="267"/>
        </pc:sldMkLst>
        <pc:spChg chg="add mod">
          <ac:chgData name="jorgecontrerasmartinez@gmail.com" userId="3d040090d679bb33" providerId="LiveId" clId="{B4B127D8-E970-4658-B65F-0ED778300B73}" dt="2022-09-24T17:38:57.801" v="1016"/>
          <ac:spMkLst>
            <pc:docMk/>
            <pc:sldMk cId="682664279" sldId="267"/>
            <ac:spMk id="2" creationId="{990C39EA-84C1-FD6F-6C9D-FDF2EE1DB3BB}"/>
          </ac:spMkLst>
        </pc:spChg>
        <pc:spChg chg="del">
          <ac:chgData name="jorgecontrerasmartinez@gmail.com" userId="3d040090d679bb33" providerId="LiveId" clId="{B4B127D8-E970-4658-B65F-0ED778300B73}" dt="2022-09-24T17:38:38.457" v="1012" actId="478"/>
          <ac:spMkLst>
            <pc:docMk/>
            <pc:sldMk cId="682664279" sldId="267"/>
            <ac:spMk id="4" creationId="{A0F4D2AC-A73C-2209-D679-554A5C62FA4F}"/>
          </ac:spMkLst>
        </pc:spChg>
        <pc:spChg chg="mod">
          <ac:chgData name="jorgecontrerasmartinez@gmail.com" userId="3d040090d679bb33" providerId="LiveId" clId="{B4B127D8-E970-4658-B65F-0ED778300B73}" dt="2022-09-24T17:39:26.191" v="1018" actId="1076"/>
          <ac:spMkLst>
            <pc:docMk/>
            <pc:sldMk cId="682664279" sldId="267"/>
            <ac:spMk id="156" creationId="{00000000-0000-0000-0000-000000000000}"/>
          </ac:spMkLst>
        </pc:spChg>
      </pc:sldChg>
      <pc:sldChg chg="delSp modSp add del setBg">
        <pc:chgData name="jorgecontrerasmartinez@gmail.com" userId="3d040090d679bb33" providerId="LiveId" clId="{B4B127D8-E970-4658-B65F-0ED778300B73}" dt="2022-09-24T17:05:01.565" v="794" actId="47"/>
        <pc:sldMkLst>
          <pc:docMk/>
          <pc:sldMk cId="0" sldId="270"/>
        </pc:sldMkLst>
        <pc:picChg chg="del mod">
          <ac:chgData name="jorgecontrerasmartinez@gmail.com" userId="3d040090d679bb33" providerId="LiveId" clId="{B4B127D8-E970-4658-B65F-0ED778300B73}" dt="2022-09-24T17:03:01.160" v="763" actId="21"/>
          <ac:picMkLst>
            <pc:docMk/>
            <pc:sldMk cId="0" sldId="270"/>
            <ac:picMk id="82947" creationId="{02211C04-1AC8-7A0D-4BA6-35CDFA7CCF37}"/>
          </ac:picMkLst>
        </pc:picChg>
      </pc:sldChg>
      <pc:sldChg chg="addSp modSp mod">
        <pc:chgData name="jorgecontrerasmartinez@gmail.com" userId="3d040090d679bb33" providerId="LiveId" clId="{B4B127D8-E970-4658-B65F-0ED778300B73}" dt="2022-09-23T10:36:00.637" v="79" actId="1076"/>
        <pc:sldMkLst>
          <pc:docMk/>
          <pc:sldMk cId="0" sldId="271"/>
        </pc:sldMkLst>
        <pc:spChg chg="add mod">
          <ac:chgData name="jorgecontrerasmartinez@gmail.com" userId="3d040090d679bb33" providerId="LiveId" clId="{B4B127D8-E970-4658-B65F-0ED778300B73}" dt="2022-09-23T10:36:00.637" v="79" actId="1076"/>
          <ac:spMkLst>
            <pc:docMk/>
            <pc:sldMk cId="0" sldId="271"/>
            <ac:spMk id="2" creationId="{A0869809-451F-49B0-8365-5798EC1CA942}"/>
          </ac:spMkLst>
        </pc:spChg>
      </pc:sldChg>
      <pc:sldChg chg="modSp mod">
        <pc:chgData name="jorgecontrerasmartinez@gmail.com" userId="3d040090d679bb33" providerId="LiveId" clId="{B4B127D8-E970-4658-B65F-0ED778300B73}" dt="2022-09-24T17:10:08.137" v="814" actId="1076"/>
        <pc:sldMkLst>
          <pc:docMk/>
          <pc:sldMk cId="0" sldId="282"/>
        </pc:sldMkLst>
        <pc:spChg chg="mod">
          <ac:chgData name="jorgecontrerasmartinez@gmail.com" userId="3d040090d679bb33" providerId="LiveId" clId="{B4B127D8-E970-4658-B65F-0ED778300B73}" dt="2022-09-24T17:10:08.137" v="814" actId="1076"/>
          <ac:spMkLst>
            <pc:docMk/>
            <pc:sldMk cId="0" sldId="282"/>
            <ac:spMk id="98308" creationId="{33A8E2DE-A5A0-BC5B-AAE7-63498869F58F}"/>
          </ac:spMkLst>
        </pc:spChg>
      </pc:sldChg>
      <pc:sldChg chg="ord">
        <pc:chgData name="jorgecontrerasmartinez@gmail.com" userId="3d040090d679bb33" providerId="LiveId" clId="{B4B127D8-E970-4658-B65F-0ED778300B73}" dt="2022-09-24T16:08:06.963" v="453"/>
        <pc:sldMkLst>
          <pc:docMk/>
          <pc:sldMk cId="0" sldId="290"/>
        </pc:sldMkLst>
      </pc:sldChg>
      <pc:sldChg chg="ord">
        <pc:chgData name="jorgecontrerasmartinez@gmail.com" userId="3d040090d679bb33" providerId="LiveId" clId="{B4B127D8-E970-4658-B65F-0ED778300B73}" dt="2022-09-24T16:08:06.963" v="453"/>
        <pc:sldMkLst>
          <pc:docMk/>
          <pc:sldMk cId="0" sldId="291"/>
        </pc:sldMkLst>
      </pc:sldChg>
      <pc:sldChg chg="ord">
        <pc:chgData name="jorgecontrerasmartinez@gmail.com" userId="3d040090d679bb33" providerId="LiveId" clId="{B4B127D8-E970-4658-B65F-0ED778300B73}" dt="2022-09-24T16:08:06.963" v="453"/>
        <pc:sldMkLst>
          <pc:docMk/>
          <pc:sldMk cId="0" sldId="292"/>
        </pc:sldMkLst>
      </pc:sldChg>
      <pc:sldChg chg="ord">
        <pc:chgData name="jorgecontrerasmartinez@gmail.com" userId="3d040090d679bb33" providerId="LiveId" clId="{B4B127D8-E970-4658-B65F-0ED778300B73}" dt="2022-09-24T16:08:06.963" v="453"/>
        <pc:sldMkLst>
          <pc:docMk/>
          <pc:sldMk cId="0" sldId="293"/>
        </pc:sldMkLst>
      </pc:sldChg>
      <pc:sldChg chg="modSp mod">
        <pc:chgData name="jorgecontrerasmartinez@gmail.com" userId="3d040090d679bb33" providerId="LiveId" clId="{B4B127D8-E970-4658-B65F-0ED778300B73}" dt="2022-09-24T16:12:55.321" v="464" actId="27636"/>
        <pc:sldMkLst>
          <pc:docMk/>
          <pc:sldMk cId="0" sldId="298"/>
        </pc:sldMkLst>
        <pc:spChg chg="mod">
          <ac:chgData name="jorgecontrerasmartinez@gmail.com" userId="3d040090d679bb33" providerId="LiveId" clId="{B4B127D8-E970-4658-B65F-0ED778300B73}" dt="2022-09-24T16:12:55.321" v="464" actId="27636"/>
          <ac:spMkLst>
            <pc:docMk/>
            <pc:sldMk cId="0" sldId="298"/>
            <ac:spMk id="71682" creationId="{E0B29941-6FAD-0783-23CF-524BAB4770C0}"/>
          </ac:spMkLst>
        </pc:spChg>
      </pc:sldChg>
      <pc:sldChg chg="modSp mod">
        <pc:chgData name="jorgecontrerasmartinez@gmail.com" userId="3d040090d679bb33" providerId="LiveId" clId="{B4B127D8-E970-4658-B65F-0ED778300B73}" dt="2022-09-24T16:12:55.347" v="465" actId="27636"/>
        <pc:sldMkLst>
          <pc:docMk/>
          <pc:sldMk cId="0" sldId="299"/>
        </pc:sldMkLst>
        <pc:spChg chg="mod">
          <ac:chgData name="jorgecontrerasmartinez@gmail.com" userId="3d040090d679bb33" providerId="LiveId" clId="{B4B127D8-E970-4658-B65F-0ED778300B73}" dt="2022-09-24T16:12:55.347" v="465" actId="27636"/>
          <ac:spMkLst>
            <pc:docMk/>
            <pc:sldMk cId="0" sldId="299"/>
            <ac:spMk id="72706" creationId="{AADCB650-8832-E092-368B-5E901E4CD67D}"/>
          </ac:spMkLst>
        </pc:spChg>
      </pc:sldChg>
      <pc:sldChg chg="modSp mod">
        <pc:chgData name="jorgecontrerasmartinez@gmail.com" userId="3d040090d679bb33" providerId="LiveId" clId="{B4B127D8-E970-4658-B65F-0ED778300B73}" dt="2022-09-24T17:31:40.900" v="873" actId="1076"/>
        <pc:sldMkLst>
          <pc:docMk/>
          <pc:sldMk cId="0" sldId="336"/>
        </pc:sldMkLst>
        <pc:spChg chg="mod">
          <ac:chgData name="jorgecontrerasmartinez@gmail.com" userId="3d040090d679bb33" providerId="LiveId" clId="{B4B127D8-E970-4658-B65F-0ED778300B73}" dt="2022-09-24T17:31:40.900" v="873" actId="1076"/>
          <ac:spMkLst>
            <pc:docMk/>
            <pc:sldMk cId="0" sldId="336"/>
            <ac:spMk id="26626" creationId="{63FFE820-238D-4FBC-BF15-9F247DACA0E7}"/>
          </ac:spMkLst>
        </pc:spChg>
        <pc:picChg chg="mod">
          <ac:chgData name="jorgecontrerasmartinez@gmail.com" userId="3d040090d679bb33" providerId="LiveId" clId="{B4B127D8-E970-4658-B65F-0ED778300B73}" dt="2022-09-24T17:31:32.333" v="871" actId="14100"/>
          <ac:picMkLst>
            <pc:docMk/>
            <pc:sldMk cId="0" sldId="336"/>
            <ac:picMk id="3" creationId="{DF499B4F-7E8F-A9E3-5AEC-97DC9FCA00AF}"/>
          </ac:picMkLst>
        </pc:picChg>
      </pc:sldChg>
      <pc:sldChg chg="addSp delSp modSp del mod modAnim">
        <pc:chgData name="jorgecontrerasmartinez@gmail.com" userId="3d040090d679bb33" providerId="LiveId" clId="{B4B127D8-E970-4658-B65F-0ED778300B73}" dt="2022-09-24T17:18:48.906" v="832" actId="255"/>
        <pc:sldMkLst>
          <pc:docMk/>
          <pc:sldMk cId="388715526" sldId="370"/>
        </pc:sldMkLst>
        <pc:spChg chg="mod">
          <ac:chgData name="jorgecontrerasmartinez@gmail.com" userId="3d040090d679bb33" providerId="LiveId" clId="{B4B127D8-E970-4658-B65F-0ED778300B73}" dt="2022-09-24T17:01:11.169" v="747" actId="255"/>
          <ac:spMkLst>
            <pc:docMk/>
            <pc:sldMk cId="388715526" sldId="370"/>
            <ac:spMk id="2" creationId="{C60DA1A7-FA8A-335C-0296-CCB4408DA8D1}"/>
          </ac:spMkLst>
        </pc:spChg>
        <pc:spChg chg="add mod">
          <ac:chgData name="jorgecontrerasmartinez@gmail.com" userId="3d040090d679bb33" providerId="LiveId" clId="{B4B127D8-E970-4658-B65F-0ED778300B73}" dt="2022-09-24T17:18:48.906" v="832" actId="255"/>
          <ac:spMkLst>
            <pc:docMk/>
            <pc:sldMk cId="388715526" sldId="370"/>
            <ac:spMk id="3" creationId="{1692E5BD-0009-8DAD-D0BA-02B47E8524A7}"/>
          </ac:spMkLst>
        </pc:spChg>
        <pc:spChg chg="add del mod">
          <ac:chgData name="jorgecontrerasmartinez@gmail.com" userId="3d040090d679bb33" providerId="LiveId" clId="{B4B127D8-E970-4658-B65F-0ED778300B73}" dt="2022-09-24T16:15:49.211" v="480" actId="478"/>
          <ac:spMkLst>
            <pc:docMk/>
            <pc:sldMk cId="388715526" sldId="370"/>
            <ac:spMk id="4" creationId="{C42D6E34-4A44-0C63-6BD4-55754800BC1D}"/>
          </ac:spMkLst>
        </pc:spChg>
        <pc:spChg chg="add mod">
          <ac:chgData name="jorgecontrerasmartinez@gmail.com" userId="3d040090d679bb33" providerId="LiveId" clId="{B4B127D8-E970-4658-B65F-0ED778300B73}" dt="2022-09-24T16:58:12.990" v="733" actId="1037"/>
          <ac:spMkLst>
            <pc:docMk/>
            <pc:sldMk cId="388715526" sldId="370"/>
            <ac:spMk id="7" creationId="{188129A1-231F-1F84-DE81-FFCC7123D722}"/>
          </ac:spMkLst>
        </pc:spChg>
        <pc:spChg chg="del">
          <ac:chgData name="jorgecontrerasmartinez@gmail.com" userId="3d040090d679bb33" providerId="LiveId" clId="{B4B127D8-E970-4658-B65F-0ED778300B73}" dt="2022-09-24T16:14:35.295" v="474" actId="478"/>
          <ac:spMkLst>
            <pc:docMk/>
            <pc:sldMk cId="388715526" sldId="370"/>
            <ac:spMk id="60418" creationId="{6C072260-B8A9-4E5A-9A2D-AA73577C614D}"/>
          </ac:spMkLst>
        </pc:spChg>
        <pc:spChg chg="mod">
          <ac:chgData name="jorgecontrerasmartinez@gmail.com" userId="3d040090d679bb33" providerId="LiveId" clId="{B4B127D8-E970-4658-B65F-0ED778300B73}" dt="2022-09-23T11:20:18.869" v="381" actId="207"/>
          <ac:spMkLst>
            <pc:docMk/>
            <pc:sldMk cId="388715526" sldId="370"/>
            <ac:spMk id="60421" creationId="{ACD88199-EA0E-09CD-8C49-B17B658B3DDE}"/>
          </ac:spMkLst>
        </pc:spChg>
        <pc:picChg chg="add mod">
          <ac:chgData name="jorgecontrerasmartinez@gmail.com" userId="3d040090d679bb33" providerId="LiveId" clId="{B4B127D8-E970-4658-B65F-0ED778300B73}" dt="2022-09-24T16:22:01.626" v="579" actId="1076"/>
          <ac:picMkLst>
            <pc:docMk/>
            <pc:sldMk cId="388715526" sldId="370"/>
            <ac:picMk id="5" creationId="{49646A32-CA24-D0A0-EF2E-B993F55B2282}"/>
          </ac:picMkLst>
        </pc:picChg>
        <pc:picChg chg="mod">
          <ac:chgData name="jorgecontrerasmartinez@gmail.com" userId="3d040090d679bb33" providerId="LiveId" clId="{B4B127D8-E970-4658-B65F-0ED778300B73}" dt="2022-09-24T16:22:04.348" v="580" actId="1076"/>
          <ac:picMkLst>
            <pc:docMk/>
            <pc:sldMk cId="388715526" sldId="370"/>
            <ac:picMk id="6" creationId="{5E250D35-EB02-6491-DB9E-D80BA11C1D21}"/>
          </ac:picMkLst>
        </pc:picChg>
        <pc:picChg chg="del">
          <ac:chgData name="jorgecontrerasmartinez@gmail.com" userId="3d040090d679bb33" providerId="LiveId" clId="{B4B127D8-E970-4658-B65F-0ED778300B73}" dt="2022-09-23T11:20:20.740" v="382" actId="478"/>
          <ac:picMkLst>
            <pc:docMk/>
            <pc:sldMk cId="388715526" sldId="370"/>
            <ac:picMk id="60420" creationId="{4B8A07F8-F77D-51A3-610D-6C872FE7FDA2}"/>
          </ac:picMkLst>
        </pc:picChg>
      </pc:sldChg>
      <pc:sldChg chg="delSp modSp mod">
        <pc:chgData name="jorgecontrerasmartinez@gmail.com" userId="3d040090d679bb33" providerId="LiveId" clId="{B4B127D8-E970-4658-B65F-0ED778300B73}" dt="2022-09-24T17:02:34.166" v="756" actId="1076"/>
        <pc:sldMkLst>
          <pc:docMk/>
          <pc:sldMk cId="0" sldId="372"/>
        </pc:sldMkLst>
        <pc:spChg chg="mod">
          <ac:chgData name="jorgecontrerasmartinez@gmail.com" userId="3d040090d679bb33" providerId="LiveId" clId="{B4B127D8-E970-4658-B65F-0ED778300B73}" dt="2022-09-24T17:02:34.166" v="756" actId="1076"/>
          <ac:spMkLst>
            <pc:docMk/>
            <pc:sldMk cId="0" sldId="372"/>
            <ac:spMk id="61445" creationId="{2AC91747-BA2D-2471-4FA4-EAF2D62613AF}"/>
          </ac:spMkLst>
        </pc:spChg>
        <pc:picChg chg="del">
          <ac:chgData name="jorgecontrerasmartinez@gmail.com" userId="3d040090d679bb33" providerId="LiveId" clId="{B4B127D8-E970-4658-B65F-0ED778300B73}" dt="2022-09-23T11:21:27.526" v="384" actId="478"/>
          <ac:picMkLst>
            <pc:docMk/>
            <pc:sldMk cId="0" sldId="372"/>
            <ac:picMk id="61444" creationId="{ECBE7EC0-B835-D7A0-B98C-7EEA8ABE3124}"/>
          </ac:picMkLst>
        </pc:picChg>
      </pc:sldChg>
      <pc:sldChg chg="delSp modSp mod">
        <pc:chgData name="jorgecontrerasmartinez@gmail.com" userId="3d040090d679bb33" providerId="LiveId" clId="{B4B127D8-E970-4658-B65F-0ED778300B73}" dt="2022-09-24T16:24:55.845" v="589" actId="1076"/>
        <pc:sldMkLst>
          <pc:docMk/>
          <pc:sldMk cId="0" sldId="373"/>
        </pc:sldMkLst>
        <pc:spChg chg="mod">
          <ac:chgData name="jorgecontrerasmartinez@gmail.com" userId="3d040090d679bb33" providerId="LiveId" clId="{B4B127D8-E970-4658-B65F-0ED778300B73}" dt="2022-09-24T16:24:55.845" v="589" actId="1076"/>
          <ac:spMkLst>
            <pc:docMk/>
            <pc:sldMk cId="0" sldId="373"/>
            <ac:spMk id="64516" creationId="{EFD256D3-FD8F-C01F-6389-2C4114D34170}"/>
          </ac:spMkLst>
        </pc:spChg>
        <pc:picChg chg="mod">
          <ac:chgData name="jorgecontrerasmartinez@gmail.com" userId="3d040090d679bb33" providerId="LiveId" clId="{B4B127D8-E970-4658-B65F-0ED778300B73}" dt="2022-09-24T16:10:43.884" v="458" actId="1076"/>
          <ac:picMkLst>
            <pc:docMk/>
            <pc:sldMk cId="0" sldId="373"/>
            <ac:picMk id="64514" creationId="{EAC7F1F4-94D3-BE60-2DC7-291440C4392B}"/>
          </ac:picMkLst>
        </pc:picChg>
        <pc:picChg chg="mod">
          <ac:chgData name="jorgecontrerasmartinez@gmail.com" userId="3d040090d679bb33" providerId="LiveId" clId="{B4B127D8-E970-4658-B65F-0ED778300B73}" dt="2022-09-24T16:10:48.620" v="460" actId="1076"/>
          <ac:picMkLst>
            <pc:docMk/>
            <pc:sldMk cId="0" sldId="373"/>
            <ac:picMk id="64515" creationId="{0BB0491B-DFC5-88F9-92C5-47419519C5BA}"/>
          </ac:picMkLst>
        </pc:picChg>
        <pc:picChg chg="del">
          <ac:chgData name="jorgecontrerasmartinez@gmail.com" userId="3d040090d679bb33" providerId="LiveId" clId="{B4B127D8-E970-4658-B65F-0ED778300B73}" dt="2022-09-23T11:22:11.318" v="390" actId="478"/>
          <ac:picMkLst>
            <pc:docMk/>
            <pc:sldMk cId="0" sldId="373"/>
            <ac:picMk id="64517" creationId="{ED40027F-D5D6-2A9A-7C32-EF004814AE84}"/>
          </ac:picMkLst>
        </pc:picChg>
      </pc:sldChg>
      <pc:sldChg chg="modSp mod">
        <pc:chgData name="jorgecontrerasmartinez@gmail.com" userId="3d040090d679bb33" providerId="LiveId" clId="{B4B127D8-E970-4658-B65F-0ED778300B73}" dt="2022-09-24T16:28:35.814" v="670" actId="207"/>
        <pc:sldMkLst>
          <pc:docMk/>
          <pc:sldMk cId="0" sldId="375"/>
        </pc:sldMkLst>
        <pc:spChg chg="mod">
          <ac:chgData name="jorgecontrerasmartinez@gmail.com" userId="3d040090d679bb33" providerId="LiveId" clId="{B4B127D8-E970-4658-B65F-0ED778300B73}" dt="2022-09-24T16:28:35.814" v="670" actId="207"/>
          <ac:spMkLst>
            <pc:docMk/>
            <pc:sldMk cId="0" sldId="375"/>
            <ac:spMk id="5" creationId="{EC827B87-7DF3-45CE-BE46-2274C06DD3F0}"/>
          </ac:spMkLst>
        </pc:spChg>
      </pc:sldChg>
      <pc:sldChg chg="addSp modSp ord">
        <pc:chgData name="jorgecontrerasmartinez@gmail.com" userId="3d040090d679bb33" providerId="LiveId" clId="{B4B127D8-E970-4658-B65F-0ED778300B73}" dt="2022-09-24T16:07:16.637" v="451"/>
        <pc:sldMkLst>
          <pc:docMk/>
          <pc:sldMk cId="0" sldId="391"/>
        </pc:sldMkLst>
        <pc:picChg chg="add mod">
          <ac:chgData name="jorgecontrerasmartinez@gmail.com" userId="3d040090d679bb33" providerId="LiveId" clId="{B4B127D8-E970-4658-B65F-0ED778300B73}" dt="2022-09-23T11:17:22.281" v="380" actId="14100"/>
          <ac:picMkLst>
            <pc:docMk/>
            <pc:sldMk cId="0" sldId="391"/>
            <ac:picMk id="2" creationId="{2920F0D2-9833-17A2-3E1D-631495ABF5D0}"/>
          </ac:picMkLst>
        </pc:picChg>
      </pc:sldChg>
      <pc:sldChg chg="addSp delSp modSp modAnim modNotes">
        <pc:chgData name="jorgecontrerasmartinez@gmail.com" userId="3d040090d679bb33" providerId="LiveId" clId="{B4B127D8-E970-4658-B65F-0ED778300B73}" dt="2022-09-24T17:33:21.056" v="875"/>
        <pc:sldMkLst>
          <pc:docMk/>
          <pc:sldMk cId="0" sldId="399"/>
        </pc:sldMkLst>
        <pc:spChg chg="mod">
          <ac:chgData name="jorgecontrerasmartinez@gmail.com" userId="3d040090d679bb33" providerId="LiveId" clId="{B4B127D8-E970-4658-B65F-0ED778300B73}" dt="2022-09-23T11:15:40.190" v="358" actId="1076"/>
          <ac:spMkLst>
            <pc:docMk/>
            <pc:sldMk cId="0" sldId="399"/>
            <ac:spMk id="59395" creationId="{6B126B7C-B5F7-6AC0-9937-532713A5B54A}"/>
          </ac:spMkLst>
        </pc:spChg>
        <pc:picChg chg="add del mod">
          <ac:chgData name="jorgecontrerasmartinez@gmail.com" userId="3d040090d679bb33" providerId="LiveId" clId="{B4B127D8-E970-4658-B65F-0ED778300B73}" dt="2022-09-24T17:03:41.174" v="770" actId="21"/>
          <ac:picMkLst>
            <pc:docMk/>
            <pc:sldMk cId="0" sldId="399"/>
            <ac:picMk id="2" creationId="{43FA017A-66CE-1678-D82A-56D19E98ADBB}"/>
          </ac:picMkLst>
        </pc:picChg>
        <pc:picChg chg="add mod">
          <ac:chgData name="jorgecontrerasmartinez@gmail.com" userId="3d040090d679bb33" providerId="LiveId" clId="{B4B127D8-E970-4658-B65F-0ED778300B73}" dt="2022-09-24T17:04:48.855" v="792" actId="1076"/>
          <ac:picMkLst>
            <pc:docMk/>
            <pc:sldMk cId="0" sldId="399"/>
            <ac:picMk id="3" creationId="{BE696595-1B4C-0758-5FC6-4AAC5DAF69DC}"/>
          </ac:picMkLst>
        </pc:picChg>
        <pc:picChg chg="mod">
          <ac:chgData name="jorgecontrerasmartinez@gmail.com" userId="3d040090d679bb33" providerId="LiveId" clId="{B4B127D8-E970-4658-B65F-0ED778300B73}" dt="2022-09-24T17:04:42.442" v="791" actId="732"/>
          <ac:picMkLst>
            <pc:docMk/>
            <pc:sldMk cId="0" sldId="399"/>
            <ac:picMk id="59394" creationId="{97086181-245F-E940-673F-7776643C9A46}"/>
          </ac:picMkLst>
        </pc:picChg>
      </pc:sldChg>
      <pc:sldChg chg="delSp modSp mod">
        <pc:chgData name="jorgecontrerasmartinez@gmail.com" userId="3d040090d679bb33" providerId="LiveId" clId="{B4B127D8-E970-4658-B65F-0ED778300B73}" dt="2022-09-24T17:09:28.556" v="807" actId="1076"/>
        <pc:sldMkLst>
          <pc:docMk/>
          <pc:sldMk cId="0" sldId="400"/>
        </pc:sldMkLst>
        <pc:spChg chg="del mod">
          <ac:chgData name="jorgecontrerasmartinez@gmail.com" userId="3d040090d679bb33" providerId="LiveId" clId="{B4B127D8-E970-4658-B65F-0ED778300B73}" dt="2022-09-24T16:10:11.838" v="455" actId="478"/>
          <ac:spMkLst>
            <pc:docMk/>
            <pc:sldMk cId="0" sldId="400"/>
            <ac:spMk id="66563" creationId="{F65CE994-7C88-6415-1881-E4703329558D}"/>
          </ac:spMkLst>
        </pc:spChg>
        <pc:spChg chg="mod">
          <ac:chgData name="jorgecontrerasmartinez@gmail.com" userId="3d040090d679bb33" providerId="LiveId" clId="{B4B127D8-E970-4658-B65F-0ED778300B73}" dt="2022-09-24T17:09:28.556" v="807" actId="1076"/>
          <ac:spMkLst>
            <pc:docMk/>
            <pc:sldMk cId="0" sldId="400"/>
            <ac:spMk id="66566" creationId="{E179B661-E60C-2EFB-28FD-71C7BD331EAE}"/>
          </ac:spMkLst>
        </pc:spChg>
        <pc:picChg chg="del">
          <ac:chgData name="jorgecontrerasmartinez@gmail.com" userId="3d040090d679bb33" providerId="LiveId" clId="{B4B127D8-E970-4658-B65F-0ED778300B73}" dt="2022-09-23T11:21:48.645" v="386" actId="478"/>
          <ac:picMkLst>
            <pc:docMk/>
            <pc:sldMk cId="0" sldId="400"/>
            <ac:picMk id="66567" creationId="{5853C81D-7862-F5A4-D33B-4128AC31A601}"/>
          </ac:picMkLst>
        </pc:picChg>
      </pc:sldChg>
      <pc:sldChg chg="ord">
        <pc:chgData name="jorgecontrerasmartinez@gmail.com" userId="3d040090d679bb33" providerId="LiveId" clId="{B4B127D8-E970-4658-B65F-0ED778300B73}" dt="2022-09-24T16:11:05.313" v="463"/>
        <pc:sldMkLst>
          <pc:docMk/>
          <pc:sldMk cId="0" sldId="401"/>
        </pc:sldMkLst>
      </pc:sldChg>
      <pc:sldChg chg="delSp modSp mod ord">
        <pc:chgData name="jorgecontrerasmartinez@gmail.com" userId="3d040090d679bb33" providerId="LiveId" clId="{B4B127D8-E970-4658-B65F-0ED778300B73}" dt="2022-09-24T17:08:43.205" v="806"/>
        <pc:sldMkLst>
          <pc:docMk/>
          <pc:sldMk cId="0" sldId="402"/>
        </pc:sldMkLst>
        <pc:spChg chg="del">
          <ac:chgData name="jorgecontrerasmartinez@gmail.com" userId="3d040090d679bb33" providerId="LiveId" clId="{B4B127D8-E970-4658-B65F-0ED778300B73}" dt="2022-09-24T16:10:09.411" v="454" actId="478"/>
          <ac:spMkLst>
            <pc:docMk/>
            <pc:sldMk cId="0" sldId="402"/>
            <ac:spMk id="63490" creationId="{855CCF3B-4620-A527-454F-65F508819CEF}"/>
          </ac:spMkLst>
        </pc:spChg>
        <pc:spChg chg="mod">
          <ac:chgData name="jorgecontrerasmartinez@gmail.com" userId="3d040090d679bb33" providerId="LiveId" clId="{B4B127D8-E970-4658-B65F-0ED778300B73}" dt="2022-09-24T17:08:28.189" v="804" actId="1076"/>
          <ac:spMkLst>
            <pc:docMk/>
            <pc:sldMk cId="0" sldId="402"/>
            <ac:spMk id="63492" creationId="{51E1A83C-2B27-B41B-99C3-AD3E51A89D63}"/>
          </ac:spMkLst>
        </pc:spChg>
        <pc:picChg chg="del">
          <ac:chgData name="jorgecontrerasmartinez@gmail.com" userId="3d040090d679bb33" providerId="LiveId" clId="{B4B127D8-E970-4658-B65F-0ED778300B73}" dt="2022-09-23T11:22:02.797" v="388" actId="478"/>
          <ac:picMkLst>
            <pc:docMk/>
            <pc:sldMk cId="0" sldId="402"/>
            <ac:picMk id="63493" creationId="{989392AC-016F-4CDB-8AFB-6527A81270E8}"/>
          </ac:picMkLst>
        </pc:picChg>
      </pc:sldChg>
      <pc:sldChg chg="addSp modSp mod">
        <pc:chgData name="jorgecontrerasmartinez@gmail.com" userId="3d040090d679bb33" providerId="LiveId" clId="{B4B127D8-E970-4658-B65F-0ED778300B73}" dt="2022-09-24T17:34:46.060" v="913" actId="1035"/>
        <pc:sldMkLst>
          <pc:docMk/>
          <pc:sldMk cId="0" sldId="404"/>
        </pc:sldMkLst>
        <pc:spChg chg="add mod">
          <ac:chgData name="jorgecontrerasmartinez@gmail.com" userId="3d040090d679bb33" providerId="LiveId" clId="{B4B127D8-E970-4658-B65F-0ED778300B73}" dt="2022-09-24T17:34:46.060" v="913" actId="1035"/>
          <ac:spMkLst>
            <pc:docMk/>
            <pc:sldMk cId="0" sldId="404"/>
            <ac:spMk id="2" creationId="{84A1AD70-2A1C-D711-D8EA-60D066FB9F4F}"/>
          </ac:spMkLst>
        </pc:spChg>
      </pc:sldChg>
      <pc:sldChg chg="addSp delSp modSp mod">
        <pc:chgData name="jorgecontrerasmartinez@gmail.com" userId="3d040090d679bb33" providerId="LiveId" clId="{B4B127D8-E970-4658-B65F-0ED778300B73}" dt="2022-09-23T10:53:57.269" v="127"/>
        <pc:sldMkLst>
          <pc:docMk/>
          <pc:sldMk cId="0" sldId="918"/>
        </pc:sldMkLst>
        <pc:spChg chg="mod ord">
          <ac:chgData name="jorgecontrerasmartinez@gmail.com" userId="3d040090d679bb33" providerId="LiveId" clId="{B4B127D8-E970-4658-B65F-0ED778300B73}" dt="2022-09-23T10:53:13.892" v="124" actId="1076"/>
          <ac:spMkLst>
            <pc:docMk/>
            <pc:sldMk cId="0" sldId="918"/>
            <ac:spMk id="5" creationId="{3919EEA9-583C-46E4-8712-46AAA1DA7AB0}"/>
          </ac:spMkLst>
        </pc:spChg>
        <pc:spChg chg="add mod">
          <ac:chgData name="jorgecontrerasmartinez@gmail.com" userId="3d040090d679bb33" providerId="LiveId" clId="{B4B127D8-E970-4658-B65F-0ED778300B73}" dt="2022-09-23T10:53:57.269" v="127"/>
          <ac:spMkLst>
            <pc:docMk/>
            <pc:sldMk cId="0" sldId="918"/>
            <ac:spMk id="7" creationId="{4558580E-1785-C748-F6FC-FDCBD13A662D}"/>
          </ac:spMkLst>
        </pc:spChg>
        <pc:picChg chg="add del mod">
          <ac:chgData name="jorgecontrerasmartinez@gmail.com" userId="3d040090d679bb33" providerId="LiveId" clId="{B4B127D8-E970-4658-B65F-0ED778300B73}" dt="2022-09-23T10:52:27.538" v="111" actId="22"/>
          <ac:picMkLst>
            <pc:docMk/>
            <pc:sldMk cId="0" sldId="918"/>
            <ac:picMk id="3" creationId="{2ED2B1E9-D17D-DAA6-243E-ADBA838DA11F}"/>
          </ac:picMkLst>
        </pc:picChg>
        <pc:picChg chg="add mod modCrop">
          <ac:chgData name="jorgecontrerasmartinez@gmail.com" userId="3d040090d679bb33" providerId="LiveId" clId="{B4B127D8-E970-4658-B65F-0ED778300B73}" dt="2022-09-23T10:53:39.876" v="126" actId="732"/>
          <ac:picMkLst>
            <pc:docMk/>
            <pc:sldMk cId="0" sldId="918"/>
            <ac:picMk id="6" creationId="{DDD03BBC-1528-EA5E-9FC9-A7BEF4425644}"/>
          </ac:picMkLst>
        </pc:picChg>
        <pc:picChg chg="add del">
          <ac:chgData name="jorgecontrerasmartinez@gmail.com" userId="3d040090d679bb33" providerId="LiveId" clId="{B4B127D8-E970-4658-B65F-0ED778300B73}" dt="2022-09-23T10:52:33.534" v="115" actId="478"/>
          <ac:picMkLst>
            <pc:docMk/>
            <pc:sldMk cId="0" sldId="918"/>
            <ac:picMk id="45059" creationId="{AF0377AA-1955-4A9A-AB98-2736E5C50410}"/>
          </ac:picMkLst>
        </pc:picChg>
      </pc:sldChg>
      <pc:sldChg chg="modSp">
        <pc:chgData name="jorgecontrerasmartinez@gmail.com" userId="3d040090d679bb33" providerId="LiveId" clId="{B4B127D8-E970-4658-B65F-0ED778300B73}" dt="2022-09-23T10:47:51.808" v="105" actId="14100"/>
        <pc:sldMkLst>
          <pc:docMk/>
          <pc:sldMk cId="0" sldId="919"/>
        </pc:sldMkLst>
        <pc:spChg chg="mod">
          <ac:chgData name="jorgecontrerasmartinez@gmail.com" userId="3d040090d679bb33" providerId="LiveId" clId="{B4B127D8-E970-4658-B65F-0ED778300B73}" dt="2022-09-23T10:47:51.808" v="105" actId="14100"/>
          <ac:spMkLst>
            <pc:docMk/>
            <pc:sldMk cId="0" sldId="919"/>
            <ac:spMk id="47106" creationId="{684A6A90-B119-43BC-821B-1FD24CCD6600}"/>
          </ac:spMkLst>
        </pc:spChg>
      </pc:sldChg>
      <pc:sldChg chg="addSp modSp mod">
        <pc:chgData name="jorgecontrerasmartinez@gmail.com" userId="3d040090d679bb33" providerId="LiveId" clId="{B4B127D8-E970-4658-B65F-0ED778300B73}" dt="2022-09-24T16:02:33.135" v="449" actId="1037"/>
        <pc:sldMkLst>
          <pc:docMk/>
          <pc:sldMk cId="0" sldId="921"/>
        </pc:sldMkLst>
        <pc:cxnChg chg="add mod">
          <ac:chgData name="jorgecontrerasmartinez@gmail.com" userId="3d040090d679bb33" providerId="LiveId" clId="{B4B127D8-E970-4658-B65F-0ED778300B73}" dt="2022-09-24T16:02:13.603" v="410" actId="14100"/>
          <ac:cxnSpMkLst>
            <pc:docMk/>
            <pc:sldMk cId="0" sldId="921"/>
            <ac:cxnSpMk id="2" creationId="{DD839E72-66CB-7675-DAB9-8BE8B1B90DCC}"/>
          </ac:cxnSpMkLst>
        </pc:cxnChg>
        <pc:cxnChg chg="add mod">
          <ac:chgData name="jorgecontrerasmartinez@gmail.com" userId="3d040090d679bb33" providerId="LiveId" clId="{B4B127D8-E970-4658-B65F-0ED778300B73}" dt="2022-09-24T16:02:33.135" v="449" actId="1037"/>
          <ac:cxnSpMkLst>
            <pc:docMk/>
            <pc:sldMk cId="0" sldId="921"/>
            <ac:cxnSpMk id="4" creationId="{78AB0330-8721-928A-3A91-1162DCA39525}"/>
          </ac:cxnSpMkLst>
        </pc:cxnChg>
      </pc:sldChg>
      <pc:sldChg chg="addSp delSp modSp mod ord">
        <pc:chgData name="jorgecontrerasmartinez@gmail.com" userId="3d040090d679bb33" providerId="LiveId" clId="{B4B127D8-E970-4658-B65F-0ED778300B73}" dt="2022-09-24T16:28:31.373" v="669" actId="207"/>
        <pc:sldMkLst>
          <pc:docMk/>
          <pc:sldMk cId="0" sldId="923"/>
        </pc:sldMkLst>
        <pc:spChg chg="add mod">
          <ac:chgData name="jorgecontrerasmartinez@gmail.com" userId="3d040090d679bb33" providerId="LiveId" clId="{B4B127D8-E970-4658-B65F-0ED778300B73}" dt="2022-09-24T16:28:31.373" v="669" actId="207"/>
          <ac:spMkLst>
            <pc:docMk/>
            <pc:sldMk cId="0" sldId="923"/>
            <ac:spMk id="2" creationId="{76F3733C-A013-ABD2-0E8D-230C70BB7AE0}"/>
          </ac:spMkLst>
        </pc:spChg>
        <pc:spChg chg="del">
          <ac:chgData name="jorgecontrerasmartinez@gmail.com" userId="3d040090d679bb33" providerId="LiveId" clId="{B4B127D8-E970-4658-B65F-0ED778300B73}" dt="2022-09-24T16:28:20.669" v="665" actId="478"/>
          <ac:spMkLst>
            <pc:docMk/>
            <pc:sldMk cId="0" sldId="923"/>
            <ac:spMk id="43010" creationId="{0A2962CA-BC51-4A69-85E5-2A3CB28AEB6C}"/>
          </ac:spMkLst>
        </pc:spChg>
        <pc:picChg chg="add mod">
          <ac:chgData name="jorgecontrerasmartinez@gmail.com" userId="3d040090d679bb33" providerId="LiveId" clId="{B4B127D8-E970-4658-B65F-0ED778300B73}" dt="2022-09-23T10:46:12.451" v="97" actId="1076"/>
          <ac:picMkLst>
            <pc:docMk/>
            <pc:sldMk cId="0" sldId="923"/>
            <ac:picMk id="3" creationId="{DF926D11-E7E7-FBF0-A263-BA933C39896E}"/>
          </ac:picMkLst>
        </pc:picChg>
        <pc:picChg chg="add mod">
          <ac:chgData name="jorgecontrerasmartinez@gmail.com" userId="3d040090d679bb33" providerId="LiveId" clId="{B4B127D8-E970-4658-B65F-0ED778300B73}" dt="2022-09-23T10:46:16.728" v="98" actId="1076"/>
          <ac:picMkLst>
            <pc:docMk/>
            <pc:sldMk cId="0" sldId="923"/>
            <ac:picMk id="5" creationId="{37AEAE0F-DFFD-E132-6172-2E28BCE80AE9}"/>
          </ac:picMkLst>
        </pc:picChg>
        <pc:picChg chg="add mod">
          <ac:chgData name="jorgecontrerasmartinez@gmail.com" userId="3d040090d679bb33" providerId="LiveId" clId="{B4B127D8-E970-4658-B65F-0ED778300B73}" dt="2022-09-23T10:46:24.330" v="101" actId="14100"/>
          <ac:picMkLst>
            <pc:docMk/>
            <pc:sldMk cId="0" sldId="923"/>
            <ac:picMk id="7" creationId="{89A8B920-0698-617C-B537-C8126A92A97B}"/>
          </ac:picMkLst>
        </pc:picChg>
        <pc:picChg chg="del">
          <ac:chgData name="jorgecontrerasmartinez@gmail.com" userId="3d040090d679bb33" providerId="LiveId" clId="{B4B127D8-E970-4658-B65F-0ED778300B73}" dt="2022-09-23T10:44:12.698" v="81" actId="478"/>
          <ac:picMkLst>
            <pc:docMk/>
            <pc:sldMk cId="0" sldId="923"/>
            <ac:picMk id="43011" creationId="{E0976E65-345E-40F4-B133-18B8F32A3E09}"/>
          </ac:picMkLst>
        </pc:picChg>
      </pc:sldChg>
      <pc:sldChg chg="modSp mod ord">
        <pc:chgData name="jorgecontrerasmartinez@gmail.com" userId="3d040090d679bb33" providerId="LiveId" clId="{B4B127D8-E970-4658-B65F-0ED778300B73}" dt="2022-09-24T17:22:23.697" v="862"/>
        <pc:sldMkLst>
          <pc:docMk/>
          <pc:sldMk cId="906234064" sldId="3236"/>
        </pc:sldMkLst>
        <pc:spChg chg="mod">
          <ac:chgData name="jorgecontrerasmartinez@gmail.com" userId="3d040090d679bb33" providerId="LiveId" clId="{B4B127D8-E970-4658-B65F-0ED778300B73}" dt="2022-09-23T11:23:30.285" v="396" actId="255"/>
          <ac:spMkLst>
            <pc:docMk/>
            <pc:sldMk cId="906234064" sldId="3236"/>
            <ac:spMk id="2" creationId="{574A157A-8A9A-49C8-B2D5-4110AA473CFA}"/>
          </ac:spMkLst>
        </pc:spChg>
        <pc:spChg chg="mod">
          <ac:chgData name="jorgecontrerasmartinez@gmail.com" userId="3d040090d679bb33" providerId="LiveId" clId="{B4B127D8-E970-4658-B65F-0ED778300B73}" dt="2022-09-24T17:21:15.379" v="856" actId="20577"/>
          <ac:spMkLst>
            <pc:docMk/>
            <pc:sldMk cId="906234064" sldId="3236"/>
            <ac:spMk id="3" creationId="{861D8AED-36D7-49DB-93AC-52EB5AAAC608}"/>
          </ac:spMkLst>
        </pc:spChg>
      </pc:sldChg>
      <pc:sldChg chg="add">
        <pc:chgData name="jorgecontrerasmartinez@gmail.com" userId="3d040090d679bb33" providerId="LiveId" clId="{B4B127D8-E970-4658-B65F-0ED778300B73}" dt="2022-09-23T10:44:07.330" v="80" actId="2890"/>
        <pc:sldMkLst>
          <pc:docMk/>
          <pc:sldMk cId="4257836392" sldId="3237"/>
        </pc:sldMkLst>
      </pc:sldChg>
      <pc:sldChg chg="addSp delSp modSp mod ord">
        <pc:chgData name="jorgecontrerasmartinez@gmail.com" userId="3d040090d679bb33" providerId="LiveId" clId="{B4B127D8-E970-4658-B65F-0ED778300B73}" dt="2022-09-24T17:21:47.367" v="858"/>
        <pc:sldMkLst>
          <pc:docMk/>
          <pc:sldMk cId="2584311205" sldId="3238"/>
        </pc:sldMkLst>
        <pc:spChg chg="del mod">
          <ac:chgData name="jorgecontrerasmartinez@gmail.com" userId="3d040090d679bb33" providerId="LiveId" clId="{B4B127D8-E970-4658-B65F-0ED778300B73}" dt="2022-09-24T16:58:32.535" v="734" actId="478"/>
          <ac:spMkLst>
            <pc:docMk/>
            <pc:sldMk cId="2584311205" sldId="3238"/>
            <ac:spMk id="2" creationId="{A902702C-4273-5862-0C54-940CDE32A0A0}"/>
          </ac:spMkLst>
        </pc:spChg>
        <pc:spChg chg="add del mod">
          <ac:chgData name="jorgecontrerasmartinez@gmail.com" userId="3d040090d679bb33" providerId="LiveId" clId="{B4B127D8-E970-4658-B65F-0ED778300B73}" dt="2022-09-24T16:15:26.025" v="478" actId="21"/>
          <ac:spMkLst>
            <pc:docMk/>
            <pc:sldMk cId="2584311205" sldId="3238"/>
            <ac:spMk id="3" creationId="{17C09C8A-B6EB-E702-3959-BAB032B578B1}"/>
          </ac:spMkLst>
        </pc:spChg>
        <pc:spChg chg="add del mod">
          <ac:chgData name="jorgecontrerasmartinez@gmail.com" userId="3d040090d679bb33" providerId="LiveId" clId="{B4B127D8-E970-4658-B65F-0ED778300B73}" dt="2022-09-24T17:01:32.131" v="749" actId="478"/>
          <ac:spMkLst>
            <pc:docMk/>
            <pc:sldMk cId="2584311205" sldId="3238"/>
            <ac:spMk id="8" creationId="{B52397D7-EAFA-2DBD-85A4-0A1E7A7F652A}"/>
          </ac:spMkLst>
        </pc:spChg>
        <pc:spChg chg="add mod">
          <ac:chgData name="jorgecontrerasmartinez@gmail.com" userId="3d040090d679bb33" providerId="LiveId" clId="{B4B127D8-E970-4658-B65F-0ED778300B73}" dt="2022-09-24T17:01:44.587" v="751" actId="1076"/>
          <ac:spMkLst>
            <pc:docMk/>
            <pc:sldMk cId="2584311205" sldId="3238"/>
            <ac:spMk id="9" creationId="{169896F6-4008-F23A-63B2-458C5A353B28}"/>
          </ac:spMkLst>
        </pc:spChg>
        <pc:spChg chg="del mod">
          <ac:chgData name="jorgecontrerasmartinez@gmail.com" userId="3d040090d679bb33" providerId="LiveId" clId="{B4B127D8-E970-4658-B65F-0ED778300B73}" dt="2022-09-24T17:01:26.626" v="748" actId="478"/>
          <ac:spMkLst>
            <pc:docMk/>
            <pc:sldMk cId="2584311205" sldId="3238"/>
            <ac:spMk id="156" creationId="{00000000-0000-0000-0000-000000000000}"/>
          </ac:spMkLst>
        </pc:spChg>
        <pc:picChg chg="add mod">
          <ac:chgData name="jorgecontrerasmartinez@gmail.com" userId="3d040090d679bb33" providerId="LiveId" clId="{B4B127D8-E970-4658-B65F-0ED778300B73}" dt="2022-09-24T17:00:27.539" v="739" actId="1076"/>
          <ac:picMkLst>
            <pc:docMk/>
            <pc:sldMk cId="2584311205" sldId="3238"/>
            <ac:picMk id="5" creationId="{8603ACB8-6820-1201-EA9D-BD0EED6A53A0}"/>
          </ac:picMkLst>
        </pc:picChg>
        <pc:picChg chg="add mod">
          <ac:chgData name="jorgecontrerasmartinez@gmail.com" userId="3d040090d679bb33" providerId="LiveId" clId="{B4B127D8-E970-4658-B65F-0ED778300B73}" dt="2022-09-24T17:00:48.775" v="746" actId="1076"/>
          <ac:picMkLst>
            <pc:docMk/>
            <pc:sldMk cId="2584311205" sldId="3238"/>
            <ac:picMk id="6" creationId="{4CC808A0-8BE6-38DD-1F14-7FB9AD750552}"/>
          </ac:picMkLst>
        </pc:picChg>
      </pc:sldChg>
      <pc:sldChg chg="delSp modSp mod">
        <pc:chgData name="jorgecontrerasmartinez@gmail.com" userId="3d040090d679bb33" providerId="LiveId" clId="{B4B127D8-E970-4658-B65F-0ED778300B73}" dt="2022-09-24T17:10:36.158" v="816" actId="20577"/>
        <pc:sldMkLst>
          <pc:docMk/>
          <pc:sldMk cId="0" sldId="3239"/>
        </pc:sldMkLst>
        <pc:spChg chg="mod">
          <ac:chgData name="jorgecontrerasmartinez@gmail.com" userId="3d040090d679bb33" providerId="LiveId" clId="{B4B127D8-E970-4658-B65F-0ED778300B73}" dt="2022-09-24T17:10:36.158" v="816" actId="20577"/>
          <ac:spMkLst>
            <pc:docMk/>
            <pc:sldMk cId="0" sldId="3239"/>
            <ac:spMk id="92162" creationId="{1653900F-5178-1BEE-75DC-DD6E34322997}"/>
          </ac:spMkLst>
        </pc:spChg>
        <pc:picChg chg="del">
          <ac:chgData name="jorgecontrerasmartinez@gmail.com" userId="3d040090d679bb33" providerId="LiveId" clId="{B4B127D8-E970-4658-B65F-0ED778300B73}" dt="2022-09-24T16:25:39.021" v="623" actId="478"/>
          <ac:picMkLst>
            <pc:docMk/>
            <pc:sldMk cId="0" sldId="3239"/>
            <ac:picMk id="92163" creationId="{0E091DAC-F2C8-B968-3B94-B96CFAF4FB25}"/>
          </ac:picMkLst>
        </pc:picChg>
      </pc:sldChg>
      <pc:sldChg chg="delSp add del mod">
        <pc:chgData name="jorgecontrerasmartinez@gmail.com" userId="3d040090d679bb33" providerId="LiveId" clId="{B4B127D8-E970-4658-B65F-0ED778300B73}" dt="2022-09-23T11:24:08.965" v="400" actId="47"/>
        <pc:sldMkLst>
          <pc:docMk/>
          <pc:sldMk cId="1850989022" sldId="3239"/>
        </pc:sldMkLst>
        <pc:spChg chg="del">
          <ac:chgData name="jorgecontrerasmartinez@gmail.com" userId="3d040090d679bb33" providerId="LiveId" clId="{B4B127D8-E970-4658-B65F-0ED778300B73}" dt="2022-09-23T11:23:51.458" v="399" actId="478"/>
          <ac:spMkLst>
            <pc:docMk/>
            <pc:sldMk cId="1850989022" sldId="3239"/>
            <ac:spMk id="60421" creationId="{ACD88199-EA0E-09CD-8C49-B17B658B3DDE}"/>
          </ac:spMkLst>
        </pc:spChg>
      </pc:sldChg>
      <pc:sldChg chg="addSp delSp modSp add mod modAnim">
        <pc:chgData name="jorgecontrerasmartinez@gmail.com" userId="3d040090d679bb33" providerId="LiveId" clId="{B4B127D8-E970-4658-B65F-0ED778300B73}" dt="2022-09-24T17:09:50.724" v="810" actId="1076"/>
        <pc:sldMkLst>
          <pc:docMk/>
          <pc:sldMk cId="3374226392" sldId="3240"/>
        </pc:sldMkLst>
        <pc:spChg chg="add mod">
          <ac:chgData name="jorgecontrerasmartinez@gmail.com" userId="3d040090d679bb33" providerId="LiveId" clId="{B4B127D8-E970-4658-B65F-0ED778300B73}" dt="2022-09-24T17:09:50.724" v="810" actId="1076"/>
          <ac:spMkLst>
            <pc:docMk/>
            <pc:sldMk cId="3374226392" sldId="3240"/>
            <ac:spMk id="6" creationId="{B34CF4F5-A6FF-F6D1-4D76-A6E548E239CC}"/>
          </ac:spMkLst>
        </pc:spChg>
        <pc:spChg chg="del">
          <ac:chgData name="jorgecontrerasmartinez@gmail.com" userId="3d040090d679bb33" providerId="LiveId" clId="{B4B127D8-E970-4658-B65F-0ED778300B73}" dt="2022-09-24T16:32:17.461" v="706" actId="478"/>
          <ac:spMkLst>
            <pc:docMk/>
            <pc:sldMk cId="3374226392" sldId="3240"/>
            <ac:spMk id="61442" creationId="{2322A7A2-82C8-618D-0871-55D154CBE3B0}"/>
          </ac:spMkLst>
        </pc:spChg>
        <pc:spChg chg="del mod">
          <ac:chgData name="jorgecontrerasmartinez@gmail.com" userId="3d040090d679bb33" providerId="LiveId" clId="{B4B127D8-E970-4658-B65F-0ED778300B73}" dt="2022-09-24T17:09:44.428" v="808" actId="478"/>
          <ac:spMkLst>
            <pc:docMk/>
            <pc:sldMk cId="3374226392" sldId="3240"/>
            <ac:spMk id="61445" creationId="{2AC91747-BA2D-2471-4FA4-EAF2D62613AF}"/>
          </ac:spMkLst>
        </pc:spChg>
        <pc:picChg chg="add mod modCrop">
          <ac:chgData name="jorgecontrerasmartinez@gmail.com" userId="3d040090d679bb33" providerId="LiveId" clId="{B4B127D8-E970-4658-B65F-0ED778300B73}" dt="2022-09-24T16:32:29.514" v="709" actId="1076"/>
          <ac:picMkLst>
            <pc:docMk/>
            <pc:sldMk cId="3374226392" sldId="3240"/>
            <ac:picMk id="3" creationId="{CE2D305F-4C95-BEFF-F089-947A56B9FAD2}"/>
          </ac:picMkLst>
        </pc:picChg>
        <pc:picChg chg="add mod modCrop">
          <ac:chgData name="jorgecontrerasmartinez@gmail.com" userId="3d040090d679bb33" providerId="LiveId" clId="{B4B127D8-E970-4658-B65F-0ED778300B73}" dt="2022-09-24T17:07:35.078" v="800" actId="18131"/>
          <ac:picMkLst>
            <pc:docMk/>
            <pc:sldMk cId="3374226392" sldId="3240"/>
            <ac:picMk id="5" creationId="{C9733300-0C65-2F3C-3215-D3DE48D96DF0}"/>
          </ac:picMkLst>
        </pc:picChg>
        <pc:picChg chg="del">
          <ac:chgData name="jorgecontrerasmartinez@gmail.com" userId="3d040090d679bb33" providerId="LiveId" clId="{B4B127D8-E970-4658-B65F-0ED778300B73}" dt="2022-09-24T16:29:56.579" v="672" actId="478"/>
          <ac:picMkLst>
            <pc:docMk/>
            <pc:sldMk cId="3374226392" sldId="3240"/>
            <ac:picMk id="61443" creationId="{B6322734-B2CC-D04E-FFD8-36E806A3CE00}"/>
          </ac:picMkLst>
        </pc:picChg>
      </pc:sldChg>
      <pc:sldChg chg="addSp delSp modSp add mod ord">
        <pc:chgData name="jorgecontrerasmartinez@gmail.com" userId="3d040090d679bb33" providerId="LiveId" clId="{B4B127D8-E970-4658-B65F-0ED778300B73}" dt="2022-09-24T17:25:07.980" v="870" actId="1076"/>
        <pc:sldMkLst>
          <pc:docMk/>
          <pc:sldMk cId="2206786807" sldId="3241"/>
        </pc:sldMkLst>
        <pc:spChg chg="add mod">
          <ac:chgData name="jorgecontrerasmartinez@gmail.com" userId="3d040090d679bb33" providerId="LiveId" clId="{B4B127D8-E970-4658-B65F-0ED778300B73}" dt="2022-09-24T17:17:37.471" v="830" actId="1035"/>
          <ac:spMkLst>
            <pc:docMk/>
            <pc:sldMk cId="2206786807" sldId="3241"/>
            <ac:spMk id="4" creationId="{11F1FEC9-9540-ADB3-558F-22329A32B5A6}"/>
          </ac:spMkLst>
        </pc:spChg>
        <pc:picChg chg="add del mod">
          <ac:chgData name="jorgecontrerasmartinez@gmail.com" userId="3d040090d679bb33" providerId="LiveId" clId="{B4B127D8-E970-4658-B65F-0ED778300B73}" dt="2022-09-24T17:00:14.229" v="738" actId="21"/>
          <ac:picMkLst>
            <pc:docMk/>
            <pc:sldMk cId="2206786807" sldId="3241"/>
            <ac:picMk id="3" creationId="{2F866A7A-0E12-8CEF-C703-D9CD1775D41C}"/>
          </ac:picMkLst>
        </pc:picChg>
        <pc:picChg chg="add mod">
          <ac:chgData name="jorgecontrerasmartinez@gmail.com" userId="3d040090d679bb33" providerId="LiveId" clId="{B4B127D8-E970-4658-B65F-0ED778300B73}" dt="2022-09-24T17:24:26.389" v="864" actId="1076"/>
          <ac:picMkLst>
            <pc:docMk/>
            <pc:sldMk cId="2206786807" sldId="3241"/>
            <ac:picMk id="6" creationId="{7065D928-0629-3B63-C640-A01B7CC83ED7}"/>
          </ac:picMkLst>
        </pc:picChg>
        <pc:picChg chg="add mod modCrop">
          <ac:chgData name="jorgecontrerasmartinez@gmail.com" userId="3d040090d679bb33" providerId="LiveId" clId="{B4B127D8-E970-4658-B65F-0ED778300B73}" dt="2022-09-24T17:25:07.980" v="870" actId="1076"/>
          <ac:picMkLst>
            <pc:docMk/>
            <pc:sldMk cId="2206786807" sldId="3241"/>
            <ac:picMk id="8" creationId="{3D850BEB-C93C-9061-0FA5-DEC65418F9D8}"/>
          </ac:picMkLst>
        </pc:picChg>
        <pc:picChg chg="del">
          <ac:chgData name="jorgecontrerasmartinez@gmail.com" userId="3d040090d679bb33" providerId="LiveId" clId="{B4B127D8-E970-4658-B65F-0ED778300B73}" dt="2022-09-24T16:52:22.585" v="711" actId="478"/>
          <ac:picMkLst>
            <pc:docMk/>
            <pc:sldMk cId="2206786807" sldId="3241"/>
            <ac:picMk id="55298" creationId="{89E2E5C7-878B-4580-BAE7-7B5E3E7F6E07}"/>
          </ac:picMkLst>
        </pc:picChg>
      </pc:sldChg>
      <pc:sldChg chg="addSp delSp modSp add del">
        <pc:chgData name="jorgecontrerasmartinez@gmail.com" userId="3d040090d679bb33" providerId="LiveId" clId="{B4B127D8-E970-4658-B65F-0ED778300B73}" dt="2022-09-24T17:05:14.275" v="795" actId="47"/>
        <pc:sldMkLst>
          <pc:docMk/>
          <pc:sldMk cId="1375650432" sldId="3242"/>
        </pc:sldMkLst>
        <pc:picChg chg="add del mod">
          <ac:chgData name="jorgecontrerasmartinez@gmail.com" userId="3d040090d679bb33" providerId="LiveId" clId="{B4B127D8-E970-4658-B65F-0ED778300B73}" dt="2022-09-24T17:03:27.871" v="766" actId="21"/>
          <ac:picMkLst>
            <pc:docMk/>
            <pc:sldMk cId="1375650432" sldId="3242"/>
            <ac:picMk id="2" creationId="{BA61D4CF-AC1B-7C3E-5BDF-835380634696}"/>
          </ac:picMkLst>
        </pc:picChg>
        <pc:picChg chg="del">
          <ac:chgData name="jorgecontrerasmartinez@gmail.com" userId="3d040090d679bb33" providerId="LiveId" clId="{B4B127D8-E970-4658-B65F-0ED778300B73}" dt="2022-09-24T17:02:41.991" v="758" actId="478"/>
          <ac:picMkLst>
            <pc:docMk/>
            <pc:sldMk cId="1375650432" sldId="3242"/>
            <ac:picMk id="61443" creationId="{B6322734-B2CC-D04E-FFD8-36E806A3CE00}"/>
          </ac:picMkLst>
        </pc:picChg>
      </pc:sldChg>
      <pc:sldChg chg="delSp modSp del mod">
        <pc:chgData name="jorgecontrerasmartinez@gmail.com" userId="3d040090d679bb33" providerId="LiveId" clId="{B4B127D8-E970-4658-B65F-0ED778300B73}" dt="2022-09-24T17:40:09.976" v="1024" actId="47"/>
        <pc:sldMkLst>
          <pc:docMk/>
          <pc:sldMk cId="3632536918" sldId="3242"/>
        </pc:sldMkLst>
        <pc:spChg chg="del mod">
          <ac:chgData name="jorgecontrerasmartinez@gmail.com" userId="3d040090d679bb33" providerId="LiveId" clId="{B4B127D8-E970-4658-B65F-0ED778300B73}" dt="2022-09-24T17:39:50.266" v="1022" actId="21"/>
          <ac:spMkLst>
            <pc:docMk/>
            <pc:sldMk cId="3632536918" sldId="3242"/>
            <ac:spMk id="69634" creationId="{6846D84E-391E-33D4-A8B6-B8CBD58A522B}"/>
          </ac:spMkLst>
        </pc:spChg>
      </pc:sldChg>
      <pc:sldChg chg="addSp delSp modSp add mod ord">
        <pc:chgData name="jorgecontrerasmartinez@gmail.com" userId="3d040090d679bb33" providerId="LiveId" clId="{B4B127D8-E970-4658-B65F-0ED778300B73}" dt="2022-09-24T17:39:53.563" v="1023"/>
        <pc:sldMkLst>
          <pc:docMk/>
          <pc:sldMk cId="2089520358" sldId="3243"/>
        </pc:sldMkLst>
        <pc:spChg chg="add mod">
          <ac:chgData name="jorgecontrerasmartinez@gmail.com" userId="3d040090d679bb33" providerId="LiveId" clId="{B4B127D8-E970-4658-B65F-0ED778300B73}" dt="2022-09-24T17:39:53.563" v="1023"/>
          <ac:spMkLst>
            <pc:docMk/>
            <pc:sldMk cId="2089520358" sldId="3243"/>
            <ac:spMk id="2" creationId="{B30D7DD7-B93B-9F03-2A2B-C4CF07E374A1}"/>
          </ac:spMkLst>
        </pc:spChg>
        <pc:spChg chg="del">
          <ac:chgData name="jorgecontrerasmartinez@gmail.com" userId="3d040090d679bb33" providerId="LiveId" clId="{B4B127D8-E970-4658-B65F-0ED778300B73}" dt="2022-09-24T17:38:44.207" v="1014" actId="478"/>
          <ac:spMkLst>
            <pc:docMk/>
            <pc:sldMk cId="2089520358" sldId="3243"/>
            <ac:spMk id="4" creationId="{A0F4D2AC-A73C-2209-D679-554A5C62FA4F}"/>
          </ac:spMkLst>
        </pc:spChg>
        <pc:spChg chg="mod">
          <ac:chgData name="jorgecontrerasmartinez@gmail.com" userId="3d040090d679bb33" providerId="LiveId" clId="{B4B127D8-E970-4658-B65F-0ED778300B73}" dt="2022-09-24T17:39:31.414" v="1019" actId="1076"/>
          <ac:spMkLst>
            <pc:docMk/>
            <pc:sldMk cId="2089520358" sldId="3243"/>
            <ac:spMk id="15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8CD35E-094F-4A27-901A-E98D92206074}" type="datetimeFigureOut">
              <a:rPr lang="ca-ES" smtClean="0"/>
              <a:pPr/>
              <a:t>28/9/2022</a:t>
            </a:fld>
            <a:endParaRPr lang="ca-ES"/>
          </a:p>
        </p:txBody>
      </p:sp>
      <p:sp>
        <p:nvSpPr>
          <p:cNvPr id="4" name="Contenidor de peu de pà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50DC33-C968-4C9D-955C-0A4A4123B03A}" type="slidenum">
              <a:rPr lang="ca-ES" smtClean="0"/>
              <a:pPr/>
              <a:t>‹Nº›</a:t>
            </a:fld>
            <a:endParaRPr lang="ca-E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DB057025-D9F0-4612-9E67-0A4FDD4C5A6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AD14A72-AC48-4815-B808-8007044C8B41}" type="slidenum">
              <a:rPr lang="es-ES" altLang="es-ES">
                <a:latin typeface="Arial" panose="020B0604020202020204" pitchFamily="34" charset="0"/>
              </a:rPr>
              <a:pPr>
                <a:spcBef>
                  <a:spcPct val="0"/>
                </a:spcBef>
                <a:buClrTx/>
                <a:buFontTx/>
                <a:buNone/>
              </a:pPr>
              <a:t>1</a:t>
            </a:fld>
            <a:endParaRPr lang="es-ES" altLang="es-ES">
              <a:latin typeface="Arial" panose="020B0604020202020204" pitchFamily="34" charset="0"/>
            </a:endParaRPr>
          </a:p>
        </p:txBody>
      </p:sp>
      <p:sp>
        <p:nvSpPr>
          <p:cNvPr id="27651" name="Text Box 1">
            <a:extLst>
              <a:ext uri="{FF2B5EF4-FFF2-40B4-BE49-F238E27FC236}">
                <a16:creationId xmlns:a16="http://schemas.microsoft.com/office/drawing/2014/main" id="{A85EE17B-08C8-4F8E-BF68-189EE9826ED7}"/>
              </a:ext>
            </a:extLst>
          </p:cNvPr>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10CEF53-4A3E-4463-81CB-8A9E4C8EF0DD}" type="slidenum">
              <a:rPr lang="es-ES" altLang="es-ES">
                <a:latin typeface="Arial" panose="020B0604020202020204" pitchFamily="34" charset="0"/>
              </a:rPr>
              <a:pPr algn="r" eaLnBrk="1" hangingPunct="1">
                <a:spcBef>
                  <a:spcPct val="0"/>
                </a:spcBef>
                <a:buClrTx/>
                <a:buFontTx/>
                <a:buNone/>
              </a:pPr>
              <a:t>1</a:t>
            </a:fld>
            <a:endParaRPr lang="es-ES" altLang="es-ES">
              <a:latin typeface="Arial" panose="020B0604020202020204" pitchFamily="34" charset="0"/>
            </a:endParaRPr>
          </a:p>
        </p:txBody>
      </p:sp>
      <p:sp>
        <p:nvSpPr>
          <p:cNvPr id="27652" name="Rectangle 2">
            <a:extLst>
              <a:ext uri="{FF2B5EF4-FFF2-40B4-BE49-F238E27FC236}">
                <a16:creationId xmlns:a16="http://schemas.microsoft.com/office/drawing/2014/main" id="{F5B9FD81-87CB-45E7-AC56-EB914F53091E}"/>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3">
            <a:extLst>
              <a:ext uri="{FF2B5EF4-FFF2-40B4-BE49-F238E27FC236}">
                <a16:creationId xmlns:a16="http://schemas.microsoft.com/office/drawing/2014/main" id="{14005482-14D7-4352-95A3-D7F62BD32E1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9">
            <a:extLst>
              <a:ext uri="{FF2B5EF4-FFF2-40B4-BE49-F238E27FC236}">
                <a16:creationId xmlns:a16="http://schemas.microsoft.com/office/drawing/2014/main" id="{88A386C8-244D-B76C-A9C7-C26D1CA2D3BF}"/>
              </a:ext>
            </a:extLst>
          </p:cNvPr>
          <p:cNvSpPr>
            <a:spLocks noGrp="1" noChangeArrowheads="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fld id="{978049B1-E511-420C-9274-AFEC9B2BAEB5}" type="slidenum">
              <a:rPr lang="es-ES" altLang="es-ES">
                <a:solidFill>
                  <a:srgbClr val="000000"/>
                </a:solidFill>
              </a:rPr>
              <a:pPr/>
              <a:t>12</a:t>
            </a:fld>
            <a:endParaRPr lang="es-ES" altLang="es-ES">
              <a:solidFill>
                <a:srgbClr val="000000"/>
              </a:solidFill>
            </a:endParaRPr>
          </a:p>
        </p:txBody>
      </p:sp>
      <p:sp>
        <p:nvSpPr>
          <p:cNvPr id="113667" name="Segnaposto immagine diapositiva 1">
            <a:extLst>
              <a:ext uri="{FF2B5EF4-FFF2-40B4-BE49-F238E27FC236}">
                <a16:creationId xmlns:a16="http://schemas.microsoft.com/office/drawing/2014/main" id="{3CAB5FFF-4DEC-3BDF-E113-478DC2273606}"/>
              </a:ext>
            </a:extLst>
          </p:cNvPr>
          <p:cNvSpPr>
            <a:spLocks noGrp="1" noRot="1" noChangeAspect="1" noTextEdit="1"/>
          </p:cNvSpPr>
          <p:nvPr>
            <p:ph type="sldImg"/>
          </p:nvPr>
        </p:nvSpPr>
        <p:spPr>
          <a:xfrm>
            <a:off x="382588" y="685800"/>
            <a:ext cx="6089650" cy="3425825"/>
          </a:xfrm>
          <a:noFill/>
          <a:ln/>
          <a:extLst>
            <a:ext uri="{909E8E84-426E-40DD-AFC4-6F175D3DCCD1}">
              <a14:hiddenFill xmlns:a14="http://schemas.microsoft.com/office/drawing/2010/main">
                <a:solidFill>
                  <a:srgbClr val="FFFFFF"/>
                </a:solidFill>
              </a14:hiddenFill>
            </a:ext>
          </a:extLst>
        </p:spPr>
      </p:sp>
      <p:sp>
        <p:nvSpPr>
          <p:cNvPr id="113668" name="Segnaposto note 2">
            <a:extLst>
              <a:ext uri="{FF2B5EF4-FFF2-40B4-BE49-F238E27FC236}">
                <a16:creationId xmlns:a16="http://schemas.microsoft.com/office/drawing/2014/main" id="{E1DB2345-2EDA-78A6-7C15-6BD189546BC5}"/>
              </a:ext>
            </a:extLst>
          </p:cNvPr>
          <p:cNvSpPr>
            <a:spLocks noGrp="1"/>
          </p:cNvSpPr>
          <p:nvPr>
            <p:ph type="body" idx="1"/>
          </p:nvPr>
        </p:nvSpPr>
        <p:spPr>
          <a:xfrm>
            <a:off x="685800" y="4343400"/>
            <a:ext cx="5483225" cy="4111625"/>
          </a:xfrm>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spcBef>
                <a:spcPct val="0"/>
              </a:spcBef>
            </a:pPr>
            <a:endParaRPr lang="es-ES" altLang="es-ES"/>
          </a:p>
        </p:txBody>
      </p:sp>
      <p:sp>
        <p:nvSpPr>
          <p:cNvPr id="113669" name="Segnaposto numero diapositiva 3">
            <a:extLst>
              <a:ext uri="{FF2B5EF4-FFF2-40B4-BE49-F238E27FC236}">
                <a16:creationId xmlns:a16="http://schemas.microsoft.com/office/drawing/2014/main" id="{A36C95FA-F52E-31EF-A49B-772141F4103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buClrTx/>
              <a:buSzTx/>
              <a:buFontTx/>
              <a:buNone/>
            </a:pPr>
            <a:fld id="{254ACDF9-DD20-4470-ABD2-F83DD41022AA}" type="slidenum">
              <a:rPr lang="it-IT" altLang="es-ES" sz="1200"/>
              <a:pPr algn="r">
                <a:buClrTx/>
                <a:buSzTx/>
                <a:buFontTx/>
                <a:buNone/>
              </a:pPr>
              <a:t>12</a:t>
            </a:fld>
            <a:endParaRPr lang="it-IT" altLang="es-E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73481EF8-9364-479B-94A2-49394D876571}"/>
              </a:ext>
            </a:extLst>
          </p:cNvPr>
          <p:cNvSpPr>
            <a:spLocks noGrp="1" noRot="1" noChangeAspect="1" noChangeArrowheads="1" noTextEdit="1"/>
          </p:cNvSpPr>
          <p:nvPr>
            <p:ph type="sldImg"/>
          </p:nvPr>
        </p:nvSpPr>
        <p:spPr>
          <a:xfrm>
            <a:off x="501650" y="1027113"/>
            <a:ext cx="6529388" cy="3673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7" name="Rectangle 2">
            <a:extLst>
              <a:ext uri="{FF2B5EF4-FFF2-40B4-BE49-F238E27FC236}">
                <a16:creationId xmlns:a16="http://schemas.microsoft.com/office/drawing/2014/main" id="{8A1A4EF4-C336-4585-A8E1-9852CB2656AF}"/>
              </a:ext>
            </a:extLst>
          </p:cNvPr>
          <p:cNvSpPr>
            <a:spLocks noGrp="1" noChangeArrowheads="1"/>
          </p:cNvSpPr>
          <p:nvPr>
            <p:ph type="body" idx="1"/>
          </p:nvPr>
        </p:nvSpPr>
        <p:spPr>
          <a:xfrm>
            <a:off x="1169988" y="5086350"/>
            <a:ext cx="5199062" cy="4079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71D10D3C-1D4F-47AB-8509-3DCD339AD9AF}"/>
              </a:ext>
            </a:extLst>
          </p:cNvPr>
          <p:cNvSpPr>
            <a:spLocks noGrp="1" noRot="1" noChangeAspect="1" noChangeArrowheads="1" noTextEdit="1"/>
          </p:cNvSpPr>
          <p:nvPr>
            <p:ph type="sldImg"/>
          </p:nvPr>
        </p:nvSpPr>
        <p:spPr>
          <a:xfrm>
            <a:off x="501650" y="1027113"/>
            <a:ext cx="6529388" cy="3673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5" name="Rectangle 2">
            <a:extLst>
              <a:ext uri="{FF2B5EF4-FFF2-40B4-BE49-F238E27FC236}">
                <a16:creationId xmlns:a16="http://schemas.microsoft.com/office/drawing/2014/main" id="{D1C8932E-0FF5-4E82-AFE9-56FD65CF833E}"/>
              </a:ext>
            </a:extLst>
          </p:cNvPr>
          <p:cNvSpPr>
            <a:spLocks noGrp="1" noChangeArrowheads="1"/>
          </p:cNvSpPr>
          <p:nvPr>
            <p:ph type="body" idx="1"/>
          </p:nvPr>
        </p:nvSpPr>
        <p:spPr>
          <a:xfrm>
            <a:off x="1169988" y="5086350"/>
            <a:ext cx="5199062" cy="4079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9E41B62E-3C71-47B2-8FE7-EAEAF4E801BE}"/>
              </a:ext>
            </a:extLst>
          </p:cNvPr>
          <p:cNvSpPr>
            <a:spLocks noGrp="1" noRot="1" noChangeAspect="1" noChangeArrowheads="1" noTextEdit="1"/>
          </p:cNvSpPr>
          <p:nvPr>
            <p:ph type="sldImg"/>
          </p:nvPr>
        </p:nvSpPr>
        <p:spPr>
          <a:xfrm>
            <a:off x="496888" y="1027113"/>
            <a:ext cx="6550025" cy="3684587"/>
          </a:xfrm>
          <a:ln/>
        </p:spPr>
      </p:sp>
      <p:sp>
        <p:nvSpPr>
          <p:cNvPr id="46083" name="Text Box 2">
            <a:extLst>
              <a:ext uri="{FF2B5EF4-FFF2-40B4-BE49-F238E27FC236}">
                <a16:creationId xmlns:a16="http://schemas.microsoft.com/office/drawing/2014/main" id="{95C0B9D0-6D5C-472E-9D28-0A32584602D2}"/>
              </a:ext>
            </a:extLst>
          </p:cNvPr>
          <p:cNvSpPr txBox="1">
            <a:spLocks noChangeArrowheads="1"/>
          </p:cNvSpPr>
          <p:nvPr/>
        </p:nvSpPr>
        <p:spPr bwMode="auto">
          <a:xfrm>
            <a:off x="1169988" y="5086350"/>
            <a:ext cx="521017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46084" name="3 Marcador de notas">
            <a:extLst>
              <a:ext uri="{FF2B5EF4-FFF2-40B4-BE49-F238E27FC236}">
                <a16:creationId xmlns:a16="http://schemas.microsoft.com/office/drawing/2014/main" id="{1B714C50-2393-4C64-8074-90BFC0F52E6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altLang="es-ES"/>
              <a:t>Ponles el ejemplo del caso de los dos tumores y la 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a:extLst>
              <a:ext uri="{FF2B5EF4-FFF2-40B4-BE49-F238E27FC236}">
                <a16:creationId xmlns:a16="http://schemas.microsoft.com/office/drawing/2014/main" id="{E66448A1-8318-48D7-BEFA-1FAC21CE0926}"/>
              </a:ext>
            </a:extLst>
          </p:cNvPr>
          <p:cNvSpPr>
            <a:spLocks noGrp="1" noRot="1" noChangeAspect="1" noChangeArrowheads="1" noTextEdit="1"/>
          </p:cNvSpPr>
          <p:nvPr>
            <p:ph type="sldImg"/>
          </p:nvPr>
        </p:nvSpPr>
        <p:spPr>
          <a:xfrm>
            <a:off x="501650" y="1027113"/>
            <a:ext cx="6529388" cy="3673475"/>
          </a:xfrm>
          <a:ln/>
        </p:spPr>
      </p:sp>
      <p:sp>
        <p:nvSpPr>
          <p:cNvPr id="39939" name="Segnaposto note 2">
            <a:extLst>
              <a:ext uri="{FF2B5EF4-FFF2-40B4-BE49-F238E27FC236}">
                <a16:creationId xmlns:a16="http://schemas.microsoft.com/office/drawing/2014/main" id="{9ECD0C7A-D373-4DB5-9D78-8C2C7FFE53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p>
        </p:txBody>
      </p:sp>
      <p:sp>
        <p:nvSpPr>
          <p:cNvPr id="39940" name="Segnaposto numero diapositiva 3">
            <a:extLst>
              <a:ext uri="{FF2B5EF4-FFF2-40B4-BE49-F238E27FC236}">
                <a16:creationId xmlns:a16="http://schemas.microsoft.com/office/drawing/2014/main" id="{9838648D-50FD-403C-A827-9C1E20A64012}"/>
              </a:ext>
            </a:extLst>
          </p:cNvPr>
          <p:cNvSpPr txBox="1">
            <a:spLocks noGrp="1"/>
          </p:cNvSpPr>
          <p:nvPr/>
        </p:nvSpPr>
        <p:spPr bwMode="auto">
          <a:xfrm>
            <a:off x="4281488" y="10155238"/>
            <a:ext cx="32766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eaLnBrk="1" hangingPunct="1">
              <a:spcBef>
                <a:spcPct val="0"/>
              </a:spcBef>
              <a:buClrTx/>
              <a:buSzTx/>
              <a:buFontTx/>
              <a:buNone/>
            </a:pPr>
            <a:fld id="{5183290F-06AB-465D-9F13-BBB948E616BE}" type="slidenum">
              <a:rPr lang="it-IT" altLang="es-ES">
                <a:solidFill>
                  <a:schemeClr val="tx1"/>
                </a:solidFill>
                <a:latin typeface="Arial" panose="020B0604020202020204" pitchFamily="34" charset="0"/>
                <a:ea typeface="MS PGothic" panose="020B0600070205080204" pitchFamily="34" charset="-128"/>
              </a:rPr>
              <a:pPr algn="r" eaLnBrk="1" hangingPunct="1">
                <a:spcBef>
                  <a:spcPct val="0"/>
                </a:spcBef>
                <a:buClrTx/>
                <a:buSzTx/>
                <a:buFontTx/>
                <a:buNone/>
              </a:pPr>
              <a:t>17</a:t>
            </a:fld>
            <a:endParaRPr lang="it-IT" altLang="es-ES">
              <a:solidFill>
                <a:schemeClr val="tx1"/>
              </a:solidFill>
              <a:latin typeface="Arial" panose="020B0604020202020204" pitchFamily="34" charset="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a:extLst>
              <a:ext uri="{FF2B5EF4-FFF2-40B4-BE49-F238E27FC236}">
                <a16:creationId xmlns:a16="http://schemas.microsoft.com/office/drawing/2014/main" id="{D9456D20-7FEE-44DD-8086-93CCA57512A9}"/>
              </a:ext>
            </a:extLst>
          </p:cNvPr>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1987" name="Segnaposto note 2">
            <a:extLst>
              <a:ext uri="{FF2B5EF4-FFF2-40B4-BE49-F238E27FC236}">
                <a16:creationId xmlns:a16="http://schemas.microsoft.com/office/drawing/2014/main" id="{B910BF56-2E00-4151-9452-A7D1CAF1D6D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p>
        </p:txBody>
      </p:sp>
      <p:sp>
        <p:nvSpPr>
          <p:cNvPr id="41988" name="Segnaposto numero diapositiva 3">
            <a:extLst>
              <a:ext uri="{FF2B5EF4-FFF2-40B4-BE49-F238E27FC236}">
                <a16:creationId xmlns:a16="http://schemas.microsoft.com/office/drawing/2014/main" id="{ABA2B7C2-2F97-4AD1-9D0F-40328CCB58D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E6F4B916-E60A-4F40-8FD3-A28272AE34DF}" type="slidenum">
              <a:rPr lang="it-IT" altLang="es-ES" sz="1200"/>
              <a:pPr algn="r"/>
              <a:t>18</a:t>
            </a:fld>
            <a:endParaRPr lang="it-IT" altLang="es-E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862CF512-7D45-4712-83BE-121533607A99}"/>
              </a:ext>
            </a:extLst>
          </p:cNvPr>
          <p:cNvSpPr>
            <a:spLocks noGrp="1" noRot="1" noChangeAspect="1" noChangeArrowheads="1" noTextEdit="1"/>
          </p:cNvSpPr>
          <p:nvPr>
            <p:ph type="sldImg"/>
          </p:nvPr>
        </p:nvSpPr>
        <p:spPr>
          <a:xfrm>
            <a:off x="496888" y="1027113"/>
            <a:ext cx="6550025" cy="3684587"/>
          </a:xfrm>
          <a:ln/>
        </p:spPr>
      </p:sp>
      <p:sp>
        <p:nvSpPr>
          <p:cNvPr id="44035" name="Text Box 2">
            <a:extLst>
              <a:ext uri="{FF2B5EF4-FFF2-40B4-BE49-F238E27FC236}">
                <a16:creationId xmlns:a16="http://schemas.microsoft.com/office/drawing/2014/main" id="{889A396A-ABC0-4FCF-9948-616F177F1E33}"/>
              </a:ext>
            </a:extLst>
          </p:cNvPr>
          <p:cNvSpPr txBox="1">
            <a:spLocks noChangeArrowheads="1"/>
          </p:cNvSpPr>
          <p:nvPr/>
        </p:nvSpPr>
        <p:spPr bwMode="auto">
          <a:xfrm>
            <a:off x="1169988" y="5086350"/>
            <a:ext cx="521017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44036" name="3 Marcador de notas">
            <a:extLst>
              <a:ext uri="{FF2B5EF4-FFF2-40B4-BE49-F238E27FC236}">
                <a16:creationId xmlns:a16="http://schemas.microsoft.com/office/drawing/2014/main" id="{7578F820-3F70-4EBA-B408-9610735C3F7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altLang="es-ES"/>
              <a:t>Ponles el ejemplo del caso de los dos tumores y la 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a:extLst>
              <a:ext uri="{FF2B5EF4-FFF2-40B4-BE49-F238E27FC236}">
                <a16:creationId xmlns:a16="http://schemas.microsoft.com/office/drawing/2014/main" id="{1212BC50-ABF5-474D-96E8-F87B3AF82E19}"/>
              </a:ext>
            </a:extLst>
          </p:cNvPr>
          <p:cNvSpPr>
            <a:spLocks noGrp="1" noRot="1" noChangeAspect="1" noChangeArrowheads="1" noTextEdit="1"/>
          </p:cNvSpPr>
          <p:nvPr>
            <p:ph type="sldImg"/>
          </p:nvPr>
        </p:nvSpPr>
        <p:spPr>
          <a:xfrm>
            <a:off x="381000" y="685800"/>
            <a:ext cx="6096000" cy="3429000"/>
          </a:xfrm>
          <a:ln/>
        </p:spPr>
      </p:sp>
      <p:sp>
        <p:nvSpPr>
          <p:cNvPr id="48131" name="Segnaposto note 2">
            <a:extLst>
              <a:ext uri="{FF2B5EF4-FFF2-40B4-BE49-F238E27FC236}">
                <a16:creationId xmlns:a16="http://schemas.microsoft.com/office/drawing/2014/main" id="{60B9D793-8604-4149-B85C-DD3350B145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es-ES"/>
          </a:p>
        </p:txBody>
      </p:sp>
      <p:sp>
        <p:nvSpPr>
          <p:cNvPr id="48132" name="Segnaposto numero diapositiva 3">
            <a:extLst>
              <a:ext uri="{FF2B5EF4-FFF2-40B4-BE49-F238E27FC236}">
                <a16:creationId xmlns:a16="http://schemas.microsoft.com/office/drawing/2014/main" id="{1039CACC-963B-4423-AA7B-C2DB4219A57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fld id="{AFCD3317-B041-468C-AE78-1361EED5767D}" type="slidenum">
              <a:rPr lang="it-IT" altLang="es-ES">
                <a:solidFill>
                  <a:srgbClr val="000000"/>
                </a:solidFill>
              </a:rPr>
              <a:pPr/>
              <a:t>20</a:t>
            </a:fld>
            <a:endParaRPr lang="it-IT" altLang="es-E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DEE08485-7414-493A-935F-20F577CA69C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9" name="Text Box 2">
            <a:extLst>
              <a:ext uri="{FF2B5EF4-FFF2-40B4-BE49-F238E27FC236}">
                <a16:creationId xmlns:a16="http://schemas.microsoft.com/office/drawing/2014/main" id="{64BC9DA1-55CC-42B8-B48C-A6322D436C7A}"/>
              </a:ext>
            </a:extLst>
          </p:cNvPr>
          <p:cNvSpPr txBox="1">
            <a:spLocks noChangeArrowheads="1"/>
          </p:cNvSpPr>
          <p:nvPr/>
        </p:nvSpPr>
        <p:spPr bwMode="auto">
          <a:xfrm>
            <a:off x="1169988" y="5086350"/>
            <a:ext cx="5199062" cy="407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
        <p:nvSpPr>
          <p:cNvPr id="70660" name="Text Box 3">
            <a:extLst>
              <a:ext uri="{FF2B5EF4-FFF2-40B4-BE49-F238E27FC236}">
                <a16:creationId xmlns:a16="http://schemas.microsoft.com/office/drawing/2014/main" id="{A1624FC5-1CBA-4995-A2FA-9F06E58EE165}"/>
              </a:ext>
            </a:extLst>
          </p:cNvPr>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5F113D5-2574-4439-A5A6-4C560DAAFFD8}" type="slidenum">
              <a:rPr lang="it-IT" altLang="es-ES" sz="1800">
                <a:latin typeface="Arial" panose="020B0604020202020204" pitchFamily="34" charset="0"/>
              </a:rPr>
              <a:pPr>
                <a:spcBef>
                  <a:spcPct val="0"/>
                </a:spcBef>
                <a:buClrTx/>
                <a:buFontTx/>
                <a:buNone/>
              </a:pPr>
              <a:t>21</a:t>
            </a:fld>
            <a:endParaRPr lang="it-IT" altLang="es-ES" sz="18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A37798ED-7824-4E44-A6AB-F6469BDC96BC}"/>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
        <p:nvSpPr>
          <p:cNvPr id="72707" name="Text Box 2">
            <a:extLst>
              <a:ext uri="{FF2B5EF4-FFF2-40B4-BE49-F238E27FC236}">
                <a16:creationId xmlns:a16="http://schemas.microsoft.com/office/drawing/2014/main" id="{9D817E7E-D896-4838-BAA7-E373D78F7401}"/>
              </a:ext>
            </a:extLst>
          </p:cNvPr>
          <p:cNvSpPr txBox="1">
            <a:spLocks noChangeArrowheads="1"/>
          </p:cNvSpPr>
          <p:nvPr/>
        </p:nvSpPr>
        <p:spPr bwMode="auto">
          <a:xfrm>
            <a:off x="1169988" y="5086350"/>
            <a:ext cx="5222875"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B77ECF2A-20F8-4CCF-967F-304406EF5CF5}"/>
              </a:ext>
            </a:extLst>
          </p:cNvPr>
          <p:cNvSpPr txBox="1">
            <a:spLocks noChangeArrowheads="1"/>
          </p:cNvSpPr>
          <p:nvPr/>
        </p:nvSpPr>
        <p:spPr bwMode="auto">
          <a:xfrm>
            <a:off x="4281488" y="10155238"/>
            <a:ext cx="3276600"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4400" tIns="52200" rIns="104400" bIns="5220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3ED3732-4BC2-4C10-816E-0F98AA70D31A}" type="slidenum">
              <a:rPr kumimoji="0" lang="es-ES" altLang="es-ES" sz="18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a:t>
            </a:fld>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11267" name="Rectangle 2">
            <a:extLst>
              <a:ext uri="{FF2B5EF4-FFF2-40B4-BE49-F238E27FC236}">
                <a16:creationId xmlns:a16="http://schemas.microsoft.com/office/drawing/2014/main" id="{F11144CC-FBDF-420B-A3CC-931FEAE6B73A}"/>
              </a:ext>
            </a:extLst>
          </p:cNvPr>
          <p:cNvSpPr>
            <a:spLocks noGrp="1" noRot="1" noChangeAspect="1" noChangeArrowheads="1" noTextEdit="1"/>
          </p:cNvSpPr>
          <p:nvPr>
            <p:ph type="sldImg"/>
          </p:nvPr>
        </p:nvSpPr>
        <p:spPr>
          <a:xfrm>
            <a:off x="1108075" y="801688"/>
            <a:ext cx="5340350" cy="40052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Text Box 3">
            <a:extLst>
              <a:ext uri="{FF2B5EF4-FFF2-40B4-BE49-F238E27FC236}">
                <a16:creationId xmlns:a16="http://schemas.microsoft.com/office/drawing/2014/main" id="{4103278C-5E0D-493C-B409-9A51FA1A9E24}"/>
              </a:ext>
            </a:extLst>
          </p:cNvPr>
          <p:cNvSpPr txBox="1">
            <a:spLocks noChangeArrowheads="1"/>
          </p:cNvSpPr>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28B846E9-D349-45AC-8148-77D8E588F694}"/>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5" name="Text Box 2">
            <a:extLst>
              <a:ext uri="{FF2B5EF4-FFF2-40B4-BE49-F238E27FC236}">
                <a16:creationId xmlns:a16="http://schemas.microsoft.com/office/drawing/2014/main" id="{37D9E715-EAAF-4FC6-8634-81401B49C1C4}"/>
              </a:ext>
            </a:extLst>
          </p:cNvPr>
          <p:cNvSpPr txBox="1">
            <a:spLocks noChangeArrowheads="1"/>
          </p:cNvSpPr>
          <p:nvPr/>
        </p:nvSpPr>
        <p:spPr bwMode="auto">
          <a:xfrm>
            <a:off x="1169988" y="5086350"/>
            <a:ext cx="5199062" cy="407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
        <p:nvSpPr>
          <p:cNvPr id="74756" name="Text Box 3">
            <a:extLst>
              <a:ext uri="{FF2B5EF4-FFF2-40B4-BE49-F238E27FC236}">
                <a16:creationId xmlns:a16="http://schemas.microsoft.com/office/drawing/2014/main" id="{18A17A2F-51C2-4344-B122-F973D934F5CF}"/>
              </a:ext>
            </a:extLst>
          </p:cNvPr>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FC066EB-F94C-4C2B-B290-875ECDEB3703}" type="slidenum">
              <a:rPr lang="it-IT" altLang="es-ES" sz="1800">
                <a:latin typeface="Arial" panose="020B0604020202020204" pitchFamily="34" charset="0"/>
              </a:rPr>
              <a:pPr>
                <a:spcBef>
                  <a:spcPct val="0"/>
                </a:spcBef>
                <a:buClrTx/>
                <a:buFontTx/>
                <a:buNone/>
              </a:pPr>
              <a:t>23</a:t>
            </a:fld>
            <a:endParaRPr lang="it-IT" altLang="es-ES" sz="18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0541E103-191F-471F-8DAC-308C2160AD59}"/>
              </a:ext>
            </a:extLst>
          </p:cNvPr>
          <p:cNvSpPr>
            <a:spLocks noGrp="1" noRot="1" noChangeAspect="1" noChangeArrowheads="1" noTextEdit="1"/>
          </p:cNvSpPr>
          <p:nvPr>
            <p:ph type="sldImg"/>
          </p:nvPr>
        </p:nvSpPr>
        <p:spPr>
          <a:xfrm>
            <a:off x="493713" y="1027113"/>
            <a:ext cx="6565900" cy="36941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3" name="Text Box 2">
            <a:extLst>
              <a:ext uri="{FF2B5EF4-FFF2-40B4-BE49-F238E27FC236}">
                <a16:creationId xmlns:a16="http://schemas.microsoft.com/office/drawing/2014/main" id="{91D20498-DE5E-482C-AA62-B5666E625EAC}"/>
              </a:ext>
            </a:extLst>
          </p:cNvPr>
          <p:cNvSpPr txBox="1">
            <a:spLocks noChangeArrowheads="1"/>
          </p:cNvSpPr>
          <p:nvPr/>
        </p:nvSpPr>
        <p:spPr bwMode="auto">
          <a:xfrm>
            <a:off x="1169988" y="5086350"/>
            <a:ext cx="5219700"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102E002C-3511-4875-9B51-380D77402096}"/>
              </a:ext>
            </a:extLst>
          </p:cNvPr>
          <p:cNvSpPr>
            <a:spLocks noGrp="1" noRot="1" noChangeAspect="1" noChangeArrowheads="1" noTextEdit="1"/>
          </p:cNvSpPr>
          <p:nvPr>
            <p:ph type="sldImg"/>
          </p:nvPr>
        </p:nvSpPr>
        <p:spPr>
          <a:xfrm>
            <a:off x="501650" y="1027113"/>
            <a:ext cx="6529388" cy="3673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5" name="Text Box 2">
            <a:extLst>
              <a:ext uri="{FF2B5EF4-FFF2-40B4-BE49-F238E27FC236}">
                <a16:creationId xmlns:a16="http://schemas.microsoft.com/office/drawing/2014/main" id="{82E711BE-090F-4759-918B-8C068CFBB29E}"/>
              </a:ext>
            </a:extLst>
          </p:cNvPr>
          <p:cNvSpPr txBox="1">
            <a:spLocks noChangeArrowheads="1"/>
          </p:cNvSpPr>
          <p:nvPr/>
        </p:nvSpPr>
        <p:spPr bwMode="auto">
          <a:xfrm>
            <a:off x="1169988" y="5086350"/>
            <a:ext cx="5199062" cy="407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
        <p:nvSpPr>
          <p:cNvPr id="44036" name="Text Box 3">
            <a:extLst>
              <a:ext uri="{FF2B5EF4-FFF2-40B4-BE49-F238E27FC236}">
                <a16:creationId xmlns:a16="http://schemas.microsoft.com/office/drawing/2014/main" id="{5E3E20D5-3D90-4243-9DAC-E5CDC8E172B7}"/>
              </a:ext>
            </a:extLst>
          </p:cNvPr>
          <p:cNvSpPr txBox="1">
            <a:spLocks noChangeArrowheads="1"/>
          </p:cNvSpPr>
          <p:nvPr/>
        </p:nvSpPr>
        <p:spPr bwMode="auto">
          <a:xfrm>
            <a:off x="4281488" y="10155238"/>
            <a:ext cx="3276600"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4400" tIns="52200" rIns="104400" bIns="522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85C474BC-22E4-4036-BFA8-D6A7A54A5DCE}" type="slidenum">
              <a:rPr lang="it-IT" altLang="es-ES" sz="1400">
                <a:solidFill>
                  <a:srgbClr val="FFFFFF"/>
                </a:solidFill>
                <a:latin typeface="Arial" panose="020B0604020202020204" pitchFamily="34" charset="0"/>
              </a:rPr>
              <a:pPr algn="r">
                <a:spcBef>
                  <a:spcPct val="0"/>
                </a:spcBef>
                <a:buClrTx/>
                <a:buFontTx/>
                <a:buNone/>
              </a:pPr>
              <a:t>25</a:t>
            </a:fld>
            <a:endParaRPr lang="it-IT" altLang="es-ES" sz="1400">
              <a:solidFill>
                <a:srgbClr val="FFFFFF"/>
              </a:solidFill>
              <a:latin typeface="Arial" panose="020B0604020202020204" pitchFamily="34" charset="0"/>
            </a:endParaRPr>
          </a:p>
        </p:txBody>
      </p:sp>
    </p:spTree>
    <p:extLst>
      <p:ext uri="{BB962C8B-B14F-4D97-AF65-F5344CB8AC3E}">
        <p14:creationId xmlns:p14="http://schemas.microsoft.com/office/powerpoint/2010/main" val="2097877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02054FCC-1EED-4EA4-83DE-2B34B7B6D15C}"/>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54275" name="Text Box 2">
            <a:extLst>
              <a:ext uri="{FF2B5EF4-FFF2-40B4-BE49-F238E27FC236}">
                <a16:creationId xmlns:a16="http://schemas.microsoft.com/office/drawing/2014/main" id="{F4193C0D-4908-4916-8D49-A6772EFD21BA}"/>
              </a:ext>
            </a:extLst>
          </p:cNvPr>
          <p:cNvSpPr txBox="1">
            <a:spLocks noChangeArrowheads="1"/>
          </p:cNvSpPr>
          <p:nvPr/>
        </p:nvSpPr>
        <p:spPr bwMode="auto">
          <a:xfrm>
            <a:off x="1169988" y="5086350"/>
            <a:ext cx="5222875"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9">
            <a:extLst>
              <a:ext uri="{FF2B5EF4-FFF2-40B4-BE49-F238E27FC236}">
                <a16:creationId xmlns:a16="http://schemas.microsoft.com/office/drawing/2014/main" id="{4922DA18-54A6-965F-96F0-F238ED118891}"/>
              </a:ext>
            </a:extLst>
          </p:cNvPr>
          <p:cNvSpPr>
            <a:spLocks noGrp="1" noChangeArrowheads="1"/>
          </p:cNvSpPr>
          <p:nvPr>
            <p:ph type="sldNum" sz="quarter" idx="4294967295"/>
          </p:nvPr>
        </p:nvSpPr>
        <p:spPr bwMode="auto">
          <a:xfrm>
            <a:off x="4281488" y="10155238"/>
            <a:ext cx="3276600"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lvl1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1pPr>
            <a:lvl2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2pPr>
            <a:lvl3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3pPr>
            <a:lvl4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4pPr>
            <a:lvl5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9pPr>
          </a:lstStyle>
          <a:p>
            <a:fld id="{16838575-C7AB-4260-9AB8-A871399F0359}" type="slidenum">
              <a:rPr lang="es-ES" altLang="es-ES">
                <a:solidFill>
                  <a:srgbClr val="000000"/>
                </a:solidFill>
              </a:rPr>
              <a:pPr/>
              <a:t>27</a:t>
            </a:fld>
            <a:endParaRPr lang="es-ES" altLang="es-ES">
              <a:solidFill>
                <a:srgbClr val="000000"/>
              </a:solidFill>
            </a:endParaRPr>
          </a:p>
        </p:txBody>
      </p:sp>
      <p:sp>
        <p:nvSpPr>
          <p:cNvPr id="135171" name="Rectangle 1">
            <a:extLst>
              <a:ext uri="{FF2B5EF4-FFF2-40B4-BE49-F238E27FC236}">
                <a16:creationId xmlns:a16="http://schemas.microsoft.com/office/drawing/2014/main" id="{07E9F132-A94B-2CFC-214B-B42F34460AD7}"/>
              </a:ext>
            </a:extLst>
          </p:cNvPr>
          <p:cNvSpPr>
            <a:spLocks noGrp="1" noRot="1" noChangeAspect="1" noChangeArrowheads="1" noTextEdit="1"/>
          </p:cNvSpPr>
          <p:nvPr>
            <p:ph type="sldImg"/>
          </p:nvPr>
        </p:nvSpPr>
        <p:spPr>
          <a:xfrm>
            <a:off x="219075" y="801688"/>
            <a:ext cx="7118350" cy="4005262"/>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a:extLst>
              <a:ext uri="{FF2B5EF4-FFF2-40B4-BE49-F238E27FC236}">
                <a16:creationId xmlns:a16="http://schemas.microsoft.com/office/drawing/2014/main" id="{35253671-597C-C68A-BD5A-4771EDC99B42}"/>
              </a:ext>
            </a:extLst>
          </p:cNvPr>
          <p:cNvSpPr>
            <a:spLocks noGrp="1" noChangeArrowheads="1"/>
          </p:cNvSpPr>
          <p:nvPr>
            <p:ph type="body" idx="1"/>
          </p:nvPr>
        </p:nvSpPr>
        <p:spPr>
          <a:xfrm>
            <a:off x="755650" y="5078413"/>
            <a:ext cx="6045200" cy="4808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a:extLst>
              <a:ext uri="{FF2B5EF4-FFF2-40B4-BE49-F238E27FC236}">
                <a16:creationId xmlns:a16="http://schemas.microsoft.com/office/drawing/2014/main" id="{2E4B61EF-FF6D-1465-0295-3B067F37DB45}"/>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137219" name="Text Box 2">
            <a:extLst>
              <a:ext uri="{FF2B5EF4-FFF2-40B4-BE49-F238E27FC236}">
                <a16:creationId xmlns:a16="http://schemas.microsoft.com/office/drawing/2014/main" id="{EB335936-596E-8F58-9897-6D650FA9958B}"/>
              </a:ext>
            </a:extLst>
          </p:cNvPr>
          <p:cNvSpPr txBox="1">
            <a:spLocks noChangeArrowheads="1"/>
          </p:cNvSpPr>
          <p:nvPr/>
        </p:nvSpPr>
        <p:spPr bwMode="auto">
          <a:xfrm>
            <a:off x="1169988" y="5086350"/>
            <a:ext cx="5222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immagine diapositiva 1">
            <a:extLst>
              <a:ext uri="{FF2B5EF4-FFF2-40B4-BE49-F238E27FC236}">
                <a16:creationId xmlns:a16="http://schemas.microsoft.com/office/drawing/2014/main" id="{B9FA84A6-646C-05ED-DF3E-BA764D5F3469}"/>
              </a:ext>
            </a:extLst>
          </p:cNvPr>
          <p:cNvSpPr>
            <a:spLocks noGrp="1" noRot="1" noChangeAspect="1" noTextEdit="1"/>
          </p:cNvSpPr>
          <p:nvPr>
            <p:ph type="sldImg"/>
          </p:nvPr>
        </p:nvSpPr>
        <p:spPr>
          <a:xfrm>
            <a:off x="501650" y="1027113"/>
            <a:ext cx="6529388" cy="3673475"/>
          </a:xfrm>
        </p:spPr>
      </p:sp>
      <p:sp>
        <p:nvSpPr>
          <p:cNvPr id="139267" name="Segnaposto note 2">
            <a:extLst>
              <a:ext uri="{FF2B5EF4-FFF2-40B4-BE49-F238E27FC236}">
                <a16:creationId xmlns:a16="http://schemas.microsoft.com/office/drawing/2014/main" id="{8CC42E03-EC07-EEC9-FBEB-8BC6D8A6DA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a:lstStyle/>
          <a:p>
            <a:endParaRPr lang="it-IT" altLang="es-ES">
              <a:latin typeface="Times New Roman" panose="02020603050405020304" pitchFamily="18" charset="0"/>
            </a:endParaRPr>
          </a:p>
        </p:txBody>
      </p:sp>
      <p:sp>
        <p:nvSpPr>
          <p:cNvPr id="139268" name="Segnaposto numero diapositiva 3">
            <a:extLst>
              <a:ext uri="{FF2B5EF4-FFF2-40B4-BE49-F238E27FC236}">
                <a16:creationId xmlns:a16="http://schemas.microsoft.com/office/drawing/2014/main" id="{A08349E0-07D2-28BD-23D4-0FA2634B4358}"/>
              </a:ext>
            </a:extLst>
          </p:cNvPr>
          <p:cNvSpPr>
            <a:spLocks noGrp="1"/>
          </p:cNvSpPr>
          <p:nvPr>
            <p:ph type="sldNum" sz="quarter" idx="4294967295"/>
          </p:nvPr>
        </p:nvSpPr>
        <p:spPr bwMode="auto">
          <a:xfrm>
            <a:off x="4281488" y="10155238"/>
            <a:ext cx="3276600"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lIns="104287" tIns="52144" rIns="104287" bIns="52144"/>
          <a:lstStyle>
            <a:lvl1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1pPr>
            <a:lvl2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2pPr>
            <a:lvl3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3pPr>
            <a:lvl4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4pPr>
            <a:lvl5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9pPr>
          </a:lstStyle>
          <a:p>
            <a:fld id="{73280FE7-25C1-4109-A328-EBAFF990AE82}" type="slidenum">
              <a:rPr lang="it-IT" altLang="es-ES">
                <a:solidFill>
                  <a:srgbClr val="000000"/>
                </a:solidFill>
              </a:rPr>
              <a:pPr/>
              <a:t>29</a:t>
            </a:fld>
            <a:endParaRPr lang="it-IT" altLang="es-E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a:extLst>
              <a:ext uri="{FF2B5EF4-FFF2-40B4-BE49-F238E27FC236}">
                <a16:creationId xmlns:a16="http://schemas.microsoft.com/office/drawing/2014/main" id="{2E4B61EF-FF6D-1465-0295-3B067F37DB45}"/>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137219" name="Text Box 2">
            <a:extLst>
              <a:ext uri="{FF2B5EF4-FFF2-40B4-BE49-F238E27FC236}">
                <a16:creationId xmlns:a16="http://schemas.microsoft.com/office/drawing/2014/main" id="{EB335936-596E-8F58-9897-6D650FA9958B}"/>
              </a:ext>
            </a:extLst>
          </p:cNvPr>
          <p:cNvSpPr txBox="1">
            <a:spLocks noChangeArrowheads="1"/>
          </p:cNvSpPr>
          <p:nvPr/>
        </p:nvSpPr>
        <p:spPr bwMode="auto">
          <a:xfrm>
            <a:off x="1169988" y="5086350"/>
            <a:ext cx="5222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extLst>
      <p:ext uri="{BB962C8B-B14F-4D97-AF65-F5344CB8AC3E}">
        <p14:creationId xmlns:p14="http://schemas.microsoft.com/office/powerpoint/2010/main" val="126132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57CC0922-FCFE-4872-D392-45ADB4F0EFE3}"/>
              </a:ext>
            </a:extLst>
          </p:cNvPr>
          <p:cNvSpPr>
            <a:spLocks noGrp="1" noRot="1" noChangeAspect="1" noTextEdit="1"/>
          </p:cNvSpPr>
          <p:nvPr>
            <p:ph type="sldImg"/>
          </p:nvPr>
        </p:nvSpPr>
        <p:spPr>
          <a:xfrm>
            <a:off x="501650" y="1027113"/>
            <a:ext cx="6529388" cy="3673475"/>
          </a:xfrm>
        </p:spPr>
      </p:sp>
      <p:sp>
        <p:nvSpPr>
          <p:cNvPr id="142339" name="Segnaposto note 2">
            <a:extLst>
              <a:ext uri="{FF2B5EF4-FFF2-40B4-BE49-F238E27FC236}">
                <a16:creationId xmlns:a16="http://schemas.microsoft.com/office/drawing/2014/main" id="{67185E83-1B01-9F48-1DD3-A57B926169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it-IT" altLang="es-ES">
              <a:latin typeface="Times New Roman" panose="02020603050405020304" pitchFamily="18" charset="0"/>
            </a:endParaRPr>
          </a:p>
        </p:txBody>
      </p:sp>
      <p:sp>
        <p:nvSpPr>
          <p:cNvPr id="142340" name="Segnaposto numero diapositiva 3">
            <a:extLst>
              <a:ext uri="{FF2B5EF4-FFF2-40B4-BE49-F238E27FC236}">
                <a16:creationId xmlns:a16="http://schemas.microsoft.com/office/drawing/2014/main" id="{283C1788-3FD3-B472-AA2E-F011E3AD1E47}"/>
              </a:ext>
            </a:extLst>
          </p:cNvPr>
          <p:cNvSpPr>
            <a:spLocks noGrp="1"/>
          </p:cNvSpPr>
          <p:nvPr>
            <p:ph type="sldNum" sz="quarter" idx="4294967295"/>
          </p:nvPr>
        </p:nvSpPr>
        <p:spPr bwMode="auto">
          <a:xfrm>
            <a:off x="4281488" y="10155238"/>
            <a:ext cx="3276600"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lIns="104287" tIns="52144" rIns="104287" bIns="52144"/>
          <a:lstStyle>
            <a:lvl1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1pPr>
            <a:lvl2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2pPr>
            <a:lvl3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3pPr>
            <a:lvl4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4pPr>
            <a:lvl5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9pPr>
          </a:lstStyle>
          <a:p>
            <a:fld id="{85046500-082A-4EFF-9AE4-A393CB5AF795}" type="slidenum">
              <a:rPr lang="it-IT" altLang="es-ES">
                <a:solidFill>
                  <a:srgbClr val="000000"/>
                </a:solidFill>
              </a:rPr>
              <a:pPr/>
              <a:t>31</a:t>
            </a:fld>
            <a:endParaRPr lang="it-IT" altLang="es-E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egnaposto immagine diapositiva 1">
            <a:extLst>
              <a:ext uri="{FF2B5EF4-FFF2-40B4-BE49-F238E27FC236}">
                <a16:creationId xmlns:a16="http://schemas.microsoft.com/office/drawing/2014/main" id="{AE9F0930-062C-F92F-1C98-2194B433A990}"/>
              </a:ext>
            </a:extLst>
          </p:cNvPr>
          <p:cNvSpPr>
            <a:spLocks noGrp="1" noRot="1" noChangeAspect="1" noTextEdit="1"/>
          </p:cNvSpPr>
          <p:nvPr>
            <p:ph type="sldImg"/>
          </p:nvPr>
        </p:nvSpPr>
        <p:spPr>
          <a:xfrm>
            <a:off x="501650" y="1027113"/>
            <a:ext cx="6529388" cy="3673475"/>
          </a:xfrm>
        </p:spPr>
      </p:sp>
      <p:sp>
        <p:nvSpPr>
          <p:cNvPr id="143363" name="Segnaposto note 2">
            <a:extLst>
              <a:ext uri="{FF2B5EF4-FFF2-40B4-BE49-F238E27FC236}">
                <a16:creationId xmlns:a16="http://schemas.microsoft.com/office/drawing/2014/main" id="{3968BF97-BF9C-8D0F-F1F4-7D6F34B18C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a:lstStyle/>
          <a:p>
            <a:endParaRPr lang="it-IT" altLang="es-ES">
              <a:latin typeface="Times New Roman" panose="02020603050405020304" pitchFamily="18" charset="0"/>
            </a:endParaRPr>
          </a:p>
        </p:txBody>
      </p:sp>
      <p:sp>
        <p:nvSpPr>
          <p:cNvPr id="143364" name="Segnaposto numero diapositiva 3">
            <a:extLst>
              <a:ext uri="{FF2B5EF4-FFF2-40B4-BE49-F238E27FC236}">
                <a16:creationId xmlns:a16="http://schemas.microsoft.com/office/drawing/2014/main" id="{B725EA0C-19B7-C9CB-0571-4EDF88AF434C}"/>
              </a:ext>
            </a:extLst>
          </p:cNvPr>
          <p:cNvSpPr>
            <a:spLocks noGrp="1"/>
          </p:cNvSpPr>
          <p:nvPr>
            <p:ph type="sldNum" sz="quarter" idx="4294967295"/>
          </p:nvPr>
        </p:nvSpPr>
        <p:spPr bwMode="auto">
          <a:xfrm>
            <a:off x="4281488" y="10155238"/>
            <a:ext cx="3276600"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lIns="104287" tIns="52144" rIns="104287" bIns="52144"/>
          <a:lstStyle>
            <a:lvl1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1pPr>
            <a:lvl2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2pPr>
            <a:lvl3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3pPr>
            <a:lvl4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4pPr>
            <a:lvl5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9pPr>
          </a:lstStyle>
          <a:p>
            <a:fld id="{1A03172B-22CE-48DD-9BCC-912EF284D626}" type="slidenum">
              <a:rPr lang="it-IT" altLang="es-ES">
                <a:solidFill>
                  <a:srgbClr val="000000"/>
                </a:solidFill>
              </a:rPr>
              <a:pPr/>
              <a:t>32</a:t>
            </a:fld>
            <a:endParaRPr lang="it-IT" altLang="es-E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C9F1FDD4-E149-4354-9163-B28E1145B1E3}"/>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315" name="Text Box 2">
            <a:extLst>
              <a:ext uri="{FF2B5EF4-FFF2-40B4-BE49-F238E27FC236}">
                <a16:creationId xmlns:a16="http://schemas.microsoft.com/office/drawing/2014/main" id="{19D6CA8E-488F-4834-87DD-072E898884C7}"/>
              </a:ext>
            </a:extLst>
          </p:cNvPr>
          <p:cNvSpPr txBox="1">
            <a:spLocks noChangeArrowheads="1"/>
          </p:cNvSpPr>
          <p:nvPr/>
        </p:nvSpPr>
        <p:spPr bwMode="auto">
          <a:xfrm>
            <a:off x="1169988" y="5086350"/>
            <a:ext cx="5222875"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316" name="Text Box 3">
            <a:extLst>
              <a:ext uri="{FF2B5EF4-FFF2-40B4-BE49-F238E27FC236}">
                <a16:creationId xmlns:a16="http://schemas.microsoft.com/office/drawing/2014/main" id="{2984F61C-A6C9-4635-9F18-5820CAE34E33}"/>
              </a:ext>
            </a:extLst>
          </p:cNvPr>
          <p:cNvSpPr txBox="1">
            <a:spLocks noChangeArrowheads="1"/>
          </p:cNvSpPr>
          <p:nvPr/>
        </p:nvSpPr>
        <p:spPr bwMode="auto">
          <a:xfrm>
            <a:off x="1169988" y="5086350"/>
            <a:ext cx="5199062" cy="407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a:extLst>
              <a:ext uri="{FF2B5EF4-FFF2-40B4-BE49-F238E27FC236}">
                <a16:creationId xmlns:a16="http://schemas.microsoft.com/office/drawing/2014/main" id="{DF7B2C73-EAF0-73A1-2F18-FD4FDDD2886C}"/>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140291" name="Text Box 2">
            <a:extLst>
              <a:ext uri="{FF2B5EF4-FFF2-40B4-BE49-F238E27FC236}">
                <a16:creationId xmlns:a16="http://schemas.microsoft.com/office/drawing/2014/main" id="{6DE43D7C-26B5-7AEB-CD3E-835D381E42DC}"/>
              </a:ext>
            </a:extLst>
          </p:cNvPr>
          <p:cNvSpPr txBox="1">
            <a:spLocks noChangeArrowheads="1"/>
          </p:cNvSpPr>
          <p:nvPr/>
        </p:nvSpPr>
        <p:spPr bwMode="auto">
          <a:xfrm>
            <a:off x="1169988" y="5086350"/>
            <a:ext cx="5222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9">
            <a:extLst>
              <a:ext uri="{FF2B5EF4-FFF2-40B4-BE49-F238E27FC236}">
                <a16:creationId xmlns:a16="http://schemas.microsoft.com/office/drawing/2014/main" id="{AD044B54-F532-781C-2DBE-3A6C16C82DFA}"/>
              </a:ext>
            </a:extLst>
          </p:cNvPr>
          <p:cNvSpPr>
            <a:spLocks noGrp="1" noChangeArrowheads="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fld id="{61A22EA9-0A60-4863-A03C-10FDA3DDC658}" type="slidenum">
              <a:rPr lang="es-ES" altLang="es-ES">
                <a:solidFill>
                  <a:srgbClr val="000000"/>
                </a:solidFill>
              </a:rPr>
              <a:pPr/>
              <a:t>34</a:t>
            </a:fld>
            <a:endParaRPr lang="es-ES" altLang="es-ES">
              <a:solidFill>
                <a:srgbClr val="000000"/>
              </a:solidFill>
            </a:endParaRPr>
          </a:p>
        </p:txBody>
      </p:sp>
      <p:sp>
        <p:nvSpPr>
          <p:cNvPr id="133123" name="Rectangle 1">
            <a:extLst>
              <a:ext uri="{FF2B5EF4-FFF2-40B4-BE49-F238E27FC236}">
                <a16:creationId xmlns:a16="http://schemas.microsoft.com/office/drawing/2014/main" id="{3DCDE2D3-4333-7A8B-562A-85EE6CA088A3}"/>
              </a:ext>
            </a:extLst>
          </p:cNvPr>
          <p:cNvSpPr txBox="1">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a:extLst>
              <a:ext uri="{FF2B5EF4-FFF2-40B4-BE49-F238E27FC236}">
                <a16:creationId xmlns:a16="http://schemas.microsoft.com/office/drawing/2014/main" id="{2F7B518F-19EB-BDA0-1E94-2B7A6F730F20}"/>
              </a:ext>
            </a:extLst>
          </p:cNvPr>
          <p:cNvSpPr txBox="1">
            <a:spLocks noGrp="1" noChangeArrowheads="1"/>
          </p:cNvSpPr>
          <p:nvPr>
            <p:ph type="body" idx="1"/>
          </p:nvPr>
        </p:nvSpPr>
        <p:spPr>
          <a:xfrm>
            <a:off x="685800" y="4343400"/>
            <a:ext cx="5483225" cy="41116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
        <p:nvSpPr>
          <p:cNvPr id="133125" name="Text Box 3">
            <a:extLst>
              <a:ext uri="{FF2B5EF4-FFF2-40B4-BE49-F238E27FC236}">
                <a16:creationId xmlns:a16="http://schemas.microsoft.com/office/drawing/2014/main" id="{4F2398FF-11EA-72BA-A5FA-02E9EC6B3044}"/>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r" eaLnBrk="1" hangingPunct="1">
              <a:buClrTx/>
              <a:buFontTx/>
              <a:buNone/>
            </a:pPr>
            <a:fld id="{1B9E30E1-F026-4959-897A-9FC723A46F68}" type="slidenum">
              <a:rPr lang="it-IT" altLang="es-ES" sz="1200">
                <a:solidFill>
                  <a:srgbClr val="000000"/>
                </a:solidFill>
                <a:cs typeface="Arial" panose="020B0604020202020204" pitchFamily="34" charset="0"/>
              </a:rPr>
              <a:pPr algn="r" eaLnBrk="1" hangingPunct="1">
                <a:buClrTx/>
                <a:buFontTx/>
                <a:buNone/>
              </a:pPr>
              <a:t>34</a:t>
            </a:fld>
            <a:endParaRPr lang="it-IT" altLang="es-ES" sz="1200">
              <a:solidFill>
                <a:srgbClr val="000000"/>
              </a:solidFill>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a:extLst>
              <a:ext uri="{FF2B5EF4-FFF2-40B4-BE49-F238E27FC236}">
                <a16:creationId xmlns:a16="http://schemas.microsoft.com/office/drawing/2014/main" id="{E9AACF03-B6F3-4A47-A2CE-CF4172F9897C}"/>
              </a:ext>
            </a:extLst>
          </p:cNvPr>
          <p:cNvSpPr>
            <a:spLocks noGrp="1" noChangeArrowheads="1"/>
          </p:cNvSpPr>
          <p:nvPr>
            <p:ph type="sldNum" sz="quarter"/>
          </p:nvPr>
        </p:nvSpPr>
        <p:spPr>
          <a:xfrm>
            <a:off x="4281488" y="10155238"/>
            <a:ext cx="3276600" cy="534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7" tIns="52144" rIns="104287" bIns="52144"/>
          <a:lstStyle>
            <a:lvl1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1pPr>
            <a:lvl2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2pPr>
            <a:lvl3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3pPr>
            <a:lvl4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4pPr>
            <a:lvl5pPr>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509588" algn="l"/>
                <a:tab pos="1022350" algn="l"/>
                <a:tab pos="1535113" algn="l"/>
                <a:tab pos="2046288" algn="l"/>
                <a:tab pos="2559050" algn="l"/>
                <a:tab pos="3071813" algn="l"/>
                <a:tab pos="3584575" algn="l"/>
                <a:tab pos="4095750" algn="l"/>
                <a:tab pos="4608513" algn="l"/>
                <a:tab pos="5121275" algn="l"/>
                <a:tab pos="5634038" algn="l"/>
                <a:tab pos="6145213" algn="l"/>
                <a:tab pos="6657975" algn="l"/>
                <a:tab pos="7170738" algn="l"/>
                <a:tab pos="7683500" algn="l"/>
                <a:tab pos="8196263" algn="l"/>
                <a:tab pos="8707438" algn="l"/>
                <a:tab pos="9220200" algn="l"/>
                <a:tab pos="9732963" algn="l"/>
                <a:tab pos="10245725" algn="l"/>
              </a:tabLst>
              <a:defRPr>
                <a:solidFill>
                  <a:schemeClr val="bg1"/>
                </a:solidFill>
                <a:latin typeface="Arial" panose="020B0604020202020204" pitchFamily="34" charset="0"/>
                <a:ea typeface="Microsoft YaHei" panose="020B0503020204020204" pitchFamily="34" charset="-122"/>
              </a:defRPr>
            </a:lvl9pPr>
          </a:lstStyle>
          <a:p>
            <a:fld id="{E950248D-779C-4307-9869-7B13A8A17DFC}" type="slidenum">
              <a:rPr lang="es-ES" altLang="es-ES">
                <a:solidFill>
                  <a:srgbClr val="000000"/>
                </a:solidFill>
              </a:rPr>
              <a:pPr/>
              <a:t>35</a:t>
            </a:fld>
            <a:endParaRPr lang="es-ES" altLang="es-ES">
              <a:solidFill>
                <a:srgbClr val="000000"/>
              </a:solidFill>
            </a:endParaRPr>
          </a:p>
        </p:txBody>
      </p:sp>
      <p:sp>
        <p:nvSpPr>
          <p:cNvPr id="50179" name="Rectangle 1">
            <a:extLst>
              <a:ext uri="{FF2B5EF4-FFF2-40B4-BE49-F238E27FC236}">
                <a16:creationId xmlns:a16="http://schemas.microsoft.com/office/drawing/2014/main" id="{12C8B8AF-446F-41DB-B235-19ED59B54E3A}"/>
              </a:ext>
            </a:extLst>
          </p:cNvPr>
          <p:cNvSpPr>
            <a:spLocks noGrp="1" noRot="1" noChangeAspect="1" noChangeArrowheads="1" noTextEdit="1"/>
          </p:cNvSpPr>
          <p:nvPr>
            <p:ph type="sldImg"/>
          </p:nvPr>
        </p:nvSpPr>
        <p:spPr>
          <a:xfrm>
            <a:off x="219075" y="801688"/>
            <a:ext cx="7118350" cy="4005262"/>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a:extLst>
              <a:ext uri="{FF2B5EF4-FFF2-40B4-BE49-F238E27FC236}">
                <a16:creationId xmlns:a16="http://schemas.microsoft.com/office/drawing/2014/main" id="{095CC47F-3DE0-4A92-83D4-C721E596C6ED}"/>
              </a:ext>
            </a:extLst>
          </p:cNvPr>
          <p:cNvSpPr>
            <a:spLocks noGrp="1" noChangeArrowheads="1"/>
          </p:cNvSpPr>
          <p:nvPr>
            <p:ph type="body" idx="1"/>
          </p:nvPr>
        </p:nvSpPr>
        <p:spPr>
          <a:xfrm>
            <a:off x="755650" y="5078413"/>
            <a:ext cx="6045200" cy="4808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
        <p:nvSpPr>
          <p:cNvPr id="50181" name="Text Box 3">
            <a:extLst>
              <a:ext uri="{FF2B5EF4-FFF2-40B4-BE49-F238E27FC236}">
                <a16:creationId xmlns:a16="http://schemas.microsoft.com/office/drawing/2014/main" id="{274D8657-D76E-4CD5-B3DE-E07BA21C188D}"/>
              </a:ext>
            </a:extLst>
          </p:cNvPr>
          <p:cNvSpPr txBox="1">
            <a:spLocks noChangeArrowheads="1"/>
          </p:cNvSpPr>
          <p:nvPr/>
        </p:nvSpPr>
        <p:spPr bwMode="auto">
          <a:xfrm>
            <a:off x="4281488" y="10155238"/>
            <a:ext cx="3276600"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2645" tIns="53375" rIns="102645" bIns="5337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a:fld id="{861B43AC-D0E7-4808-9557-5520AB207008}" type="slidenum">
              <a:rPr lang="it-IT" altLang="es-ES" sz="1400">
                <a:solidFill>
                  <a:srgbClr val="FFFFFF"/>
                </a:solidFill>
              </a:rPr>
              <a:pPr algn="r"/>
              <a:t>35</a:t>
            </a:fld>
            <a:endParaRPr lang="it-IT" altLang="es-ES" sz="1400">
              <a:solidFill>
                <a:srgbClr val="FFFFFF"/>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9">
            <a:extLst>
              <a:ext uri="{FF2B5EF4-FFF2-40B4-BE49-F238E27FC236}">
                <a16:creationId xmlns:a16="http://schemas.microsoft.com/office/drawing/2014/main" id="{CEB12A49-6EFF-3202-D010-60C5FA1003B7}"/>
              </a:ext>
            </a:extLst>
          </p:cNvPr>
          <p:cNvSpPr>
            <a:spLocks noGrp="1" noChangeArrowheads="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fld id="{DF56B649-545E-4A66-BFAF-C8FDE328692F}" type="slidenum">
              <a:rPr lang="es-ES" altLang="es-ES">
                <a:solidFill>
                  <a:srgbClr val="000000"/>
                </a:solidFill>
              </a:rPr>
              <a:pPr/>
              <a:t>36</a:t>
            </a:fld>
            <a:endParaRPr lang="es-ES" altLang="es-ES">
              <a:solidFill>
                <a:srgbClr val="000000"/>
              </a:solidFill>
            </a:endParaRPr>
          </a:p>
        </p:txBody>
      </p:sp>
      <p:sp>
        <p:nvSpPr>
          <p:cNvPr id="139267" name="Text Box 1">
            <a:extLst>
              <a:ext uri="{FF2B5EF4-FFF2-40B4-BE49-F238E27FC236}">
                <a16:creationId xmlns:a16="http://schemas.microsoft.com/office/drawing/2014/main" id="{210F8093-8281-BE7D-449B-5971678C912D}"/>
              </a:ext>
            </a:extLst>
          </p:cNvPr>
          <p:cNvSpPr txBox="1">
            <a:spLocks noChangeArrowheads="1"/>
          </p:cNvSpPr>
          <p:nvPr/>
        </p:nvSpPr>
        <p:spPr bwMode="auto">
          <a:xfrm>
            <a:off x="1190625" y="877888"/>
            <a:ext cx="4476750" cy="316547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
        <p:nvSpPr>
          <p:cNvPr id="139268" name="Text Box 2">
            <a:extLst>
              <a:ext uri="{FF2B5EF4-FFF2-40B4-BE49-F238E27FC236}">
                <a16:creationId xmlns:a16="http://schemas.microsoft.com/office/drawing/2014/main" id="{1CA199A6-AE14-C040-DFCC-6950B1ECE991}"/>
              </a:ext>
            </a:extLst>
          </p:cNvPr>
          <p:cNvSpPr txBox="1">
            <a:spLocks noChangeArrowheads="1"/>
          </p:cNvSpPr>
          <p:nvPr/>
        </p:nvSpPr>
        <p:spPr bwMode="auto">
          <a:xfrm>
            <a:off x="1062038" y="4349750"/>
            <a:ext cx="4737100" cy="350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A4D9F82B-831F-49F7-9363-5EC5B6BA68F6}"/>
              </a:ext>
            </a:extLst>
          </p:cNvPr>
          <p:cNvSpPr>
            <a:spLocks noGrp="1" noRot="1" noChangeAspect="1" noChangeArrowheads="1" noTextEdit="1"/>
          </p:cNvSpPr>
          <p:nvPr>
            <p:ph type="sldImg"/>
          </p:nvPr>
        </p:nvSpPr>
        <p:spPr>
          <a:xfrm>
            <a:off x="496888" y="1027113"/>
            <a:ext cx="6550025" cy="36845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7" name="Text Box 2">
            <a:extLst>
              <a:ext uri="{FF2B5EF4-FFF2-40B4-BE49-F238E27FC236}">
                <a16:creationId xmlns:a16="http://schemas.microsoft.com/office/drawing/2014/main" id="{34272F19-6618-44EE-A6E8-B9375AED95E6}"/>
              </a:ext>
            </a:extLst>
          </p:cNvPr>
          <p:cNvSpPr txBox="1">
            <a:spLocks noChangeArrowheads="1"/>
          </p:cNvSpPr>
          <p:nvPr/>
        </p:nvSpPr>
        <p:spPr bwMode="auto">
          <a:xfrm>
            <a:off x="1169988" y="5086350"/>
            <a:ext cx="5210175" cy="4090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102E002C-3511-4875-9B51-380D77402096}"/>
              </a:ext>
            </a:extLst>
          </p:cNvPr>
          <p:cNvSpPr>
            <a:spLocks noGrp="1" noRot="1" noChangeAspect="1" noChangeArrowheads="1" noTextEdit="1"/>
          </p:cNvSpPr>
          <p:nvPr>
            <p:ph type="sldImg"/>
          </p:nvPr>
        </p:nvSpPr>
        <p:spPr>
          <a:xfrm>
            <a:off x="501650" y="1027113"/>
            <a:ext cx="6529388" cy="3673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5" name="Text Box 2">
            <a:extLst>
              <a:ext uri="{FF2B5EF4-FFF2-40B4-BE49-F238E27FC236}">
                <a16:creationId xmlns:a16="http://schemas.microsoft.com/office/drawing/2014/main" id="{82E711BE-090F-4759-918B-8C068CFBB29E}"/>
              </a:ext>
            </a:extLst>
          </p:cNvPr>
          <p:cNvSpPr txBox="1">
            <a:spLocks noChangeArrowheads="1"/>
          </p:cNvSpPr>
          <p:nvPr/>
        </p:nvSpPr>
        <p:spPr bwMode="auto">
          <a:xfrm>
            <a:off x="1169988" y="5086350"/>
            <a:ext cx="5199062" cy="407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
        <p:nvSpPr>
          <p:cNvPr id="44036" name="Text Box 3">
            <a:extLst>
              <a:ext uri="{FF2B5EF4-FFF2-40B4-BE49-F238E27FC236}">
                <a16:creationId xmlns:a16="http://schemas.microsoft.com/office/drawing/2014/main" id="{5E3E20D5-3D90-4243-9DAC-E5CDC8E172B7}"/>
              </a:ext>
            </a:extLst>
          </p:cNvPr>
          <p:cNvSpPr txBox="1">
            <a:spLocks noChangeArrowheads="1"/>
          </p:cNvSpPr>
          <p:nvPr/>
        </p:nvSpPr>
        <p:spPr bwMode="auto">
          <a:xfrm>
            <a:off x="4281488" y="10155238"/>
            <a:ext cx="3276600"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4400" tIns="52200" rIns="104400" bIns="522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85C474BC-22E4-4036-BFA8-D6A7A54A5DCE}" type="slidenum">
              <a:rPr lang="it-IT" altLang="es-ES" sz="1400">
                <a:solidFill>
                  <a:srgbClr val="FFFFFF"/>
                </a:solidFill>
                <a:latin typeface="Arial" panose="020B0604020202020204" pitchFamily="34" charset="0"/>
              </a:rPr>
              <a:pPr algn="r">
                <a:spcBef>
                  <a:spcPct val="0"/>
                </a:spcBef>
                <a:buClrTx/>
                <a:buFontTx/>
                <a:buNone/>
              </a:pPr>
              <a:t>38</a:t>
            </a:fld>
            <a:endParaRPr lang="it-IT" altLang="es-ES" sz="1400">
              <a:solidFill>
                <a:srgbClr val="FFFFFF"/>
              </a:solidFill>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F9DCDE9-A6DC-45D2-844D-468E91F884B5}"/>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054E67BC-7CB5-4E41-9342-EFEE1F955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u="none" strike="noStrike" kern="1200" baseline="0">
              <a:solidFill>
                <a:schemeClr val="tx1"/>
              </a:solidFill>
              <a:latin typeface="Times" pitchFamily="18" charset="0"/>
              <a:ea typeface="ＭＳ Ｐゴシック" charset="-128"/>
              <a:cs typeface="ＭＳ Ｐゴシック"/>
            </a:endParaRPr>
          </a:p>
        </p:txBody>
      </p:sp>
      <p:sp>
        <p:nvSpPr>
          <p:cNvPr id="20484" name="Slide Number Placeholder 3">
            <a:extLst>
              <a:ext uri="{FF2B5EF4-FFF2-40B4-BE49-F238E27FC236}">
                <a16:creationId xmlns:a16="http://schemas.microsoft.com/office/drawing/2014/main" id="{A2DD8185-BB9A-4737-81AB-3E93322DFC29}"/>
              </a:ext>
            </a:extLst>
          </p:cNvPr>
          <p:cNvSpPr>
            <a:spLocks noGrp="1" noChangeArrowheads="1"/>
          </p:cNvSpPr>
          <p:nvPr>
            <p:ph type="sldNum" sz="quarter" idx="5"/>
          </p:nvPr>
        </p:nvSpPr>
        <p:spPr>
          <a:xfrm>
            <a:off x="3883991" y="8684961"/>
            <a:ext cx="2972392" cy="4575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Eurostile Extended"/>
                <a:ea typeface="MS PGothic" panose="020B0600070205080204" pitchFamily="34" charset="-128"/>
              </a:defRPr>
            </a:lvl1pPr>
            <a:lvl2pPr marL="742950" indent="-285750" defTabSz="946150">
              <a:defRPr sz="2400">
                <a:solidFill>
                  <a:schemeClr val="tx1"/>
                </a:solidFill>
                <a:latin typeface="Eurostile Extended"/>
                <a:ea typeface="MS PGothic" panose="020B0600070205080204" pitchFamily="34" charset="-128"/>
              </a:defRPr>
            </a:lvl2pPr>
            <a:lvl3pPr marL="1143000" indent="-228600" defTabSz="946150">
              <a:defRPr sz="2400">
                <a:solidFill>
                  <a:schemeClr val="tx1"/>
                </a:solidFill>
                <a:latin typeface="Eurostile Extended"/>
                <a:ea typeface="MS PGothic" panose="020B0600070205080204" pitchFamily="34" charset="-128"/>
              </a:defRPr>
            </a:lvl3pPr>
            <a:lvl4pPr marL="1600200" indent="-228600" defTabSz="946150">
              <a:defRPr sz="2400">
                <a:solidFill>
                  <a:schemeClr val="tx1"/>
                </a:solidFill>
                <a:latin typeface="Eurostile Extended"/>
                <a:ea typeface="MS PGothic" panose="020B0600070205080204" pitchFamily="34" charset="-128"/>
              </a:defRPr>
            </a:lvl4pPr>
            <a:lvl5pPr marL="2057400" indent="-228600" defTabSz="946150">
              <a:defRPr sz="2400">
                <a:solidFill>
                  <a:schemeClr val="tx1"/>
                </a:solidFill>
                <a:latin typeface="Eurostile Extended"/>
                <a:ea typeface="MS PGothic" panose="020B0600070205080204" pitchFamily="34" charset="-128"/>
              </a:defRPr>
            </a:lvl5pPr>
            <a:lvl6pPr marL="25146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6pPr>
            <a:lvl7pPr marL="29718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7pPr>
            <a:lvl8pPr marL="34290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8pPr>
            <a:lvl9pPr marL="38862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9pPr>
          </a:lstStyle>
          <a:p>
            <a:fld id="{04EE18B7-FC74-40C6-8365-57DA008B4B9F}" type="slidenum">
              <a:rPr lang="fr-FR" altLang="fr-FR" sz="1300" smtClean="0">
                <a:latin typeface="Times" panose="02020603050405020304" pitchFamily="18" charset="0"/>
              </a:rPr>
              <a:pPr/>
              <a:t>40</a:t>
            </a:fld>
            <a:endParaRPr lang="fr-FR" altLang="fr-FR" sz="1300">
              <a:latin typeface="Times" panose="02020603050405020304" pitchFamily="18" charset="0"/>
            </a:endParaRPr>
          </a:p>
        </p:txBody>
      </p:sp>
    </p:spTree>
    <p:extLst>
      <p:ext uri="{BB962C8B-B14F-4D97-AF65-F5344CB8AC3E}">
        <p14:creationId xmlns:p14="http://schemas.microsoft.com/office/powerpoint/2010/main" val="4253912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04E0A113-7FC8-4F34-A4A8-789F01951B7C}"/>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E4B04D0F-BBE6-4AD4-85EB-5D57CE76F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u="none" strike="noStrike" kern="1200" baseline="0">
              <a:solidFill>
                <a:schemeClr val="tx1"/>
              </a:solidFill>
              <a:latin typeface="Times" pitchFamily="18" charset="0"/>
              <a:ea typeface="ＭＳ Ｐゴシック" charset="-128"/>
              <a:cs typeface="ＭＳ Ｐゴシック"/>
            </a:endParaRPr>
          </a:p>
        </p:txBody>
      </p:sp>
      <p:sp>
        <p:nvSpPr>
          <p:cNvPr id="22532" name="Slide Number Placeholder 3">
            <a:extLst>
              <a:ext uri="{FF2B5EF4-FFF2-40B4-BE49-F238E27FC236}">
                <a16:creationId xmlns:a16="http://schemas.microsoft.com/office/drawing/2014/main" id="{5E0054CB-4FB3-48E3-B29D-E2931B9588DC}"/>
              </a:ext>
            </a:extLst>
          </p:cNvPr>
          <p:cNvSpPr>
            <a:spLocks noGrp="1" noChangeArrowheads="1"/>
          </p:cNvSpPr>
          <p:nvPr>
            <p:ph type="sldNum" sz="quarter" idx="5"/>
          </p:nvPr>
        </p:nvSpPr>
        <p:spPr>
          <a:xfrm>
            <a:off x="3883991" y="8684961"/>
            <a:ext cx="2972392" cy="4575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Eurostile Extended"/>
                <a:ea typeface="MS PGothic" panose="020B0600070205080204" pitchFamily="34" charset="-128"/>
              </a:defRPr>
            </a:lvl1pPr>
            <a:lvl2pPr marL="742950" indent="-285750" defTabSz="946150">
              <a:defRPr sz="2400">
                <a:solidFill>
                  <a:schemeClr val="tx1"/>
                </a:solidFill>
                <a:latin typeface="Eurostile Extended"/>
                <a:ea typeface="MS PGothic" panose="020B0600070205080204" pitchFamily="34" charset="-128"/>
              </a:defRPr>
            </a:lvl2pPr>
            <a:lvl3pPr marL="1143000" indent="-228600" defTabSz="946150">
              <a:defRPr sz="2400">
                <a:solidFill>
                  <a:schemeClr val="tx1"/>
                </a:solidFill>
                <a:latin typeface="Eurostile Extended"/>
                <a:ea typeface="MS PGothic" panose="020B0600070205080204" pitchFamily="34" charset="-128"/>
              </a:defRPr>
            </a:lvl3pPr>
            <a:lvl4pPr marL="1600200" indent="-228600" defTabSz="946150">
              <a:defRPr sz="2400">
                <a:solidFill>
                  <a:schemeClr val="tx1"/>
                </a:solidFill>
                <a:latin typeface="Eurostile Extended"/>
                <a:ea typeface="MS PGothic" panose="020B0600070205080204" pitchFamily="34" charset="-128"/>
              </a:defRPr>
            </a:lvl4pPr>
            <a:lvl5pPr marL="2057400" indent="-228600" defTabSz="946150">
              <a:defRPr sz="2400">
                <a:solidFill>
                  <a:schemeClr val="tx1"/>
                </a:solidFill>
                <a:latin typeface="Eurostile Extended"/>
                <a:ea typeface="MS PGothic" panose="020B0600070205080204" pitchFamily="34" charset="-128"/>
              </a:defRPr>
            </a:lvl5pPr>
            <a:lvl6pPr marL="25146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6pPr>
            <a:lvl7pPr marL="29718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7pPr>
            <a:lvl8pPr marL="34290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8pPr>
            <a:lvl9pPr marL="38862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9pPr>
          </a:lstStyle>
          <a:p>
            <a:fld id="{5B01FE3C-54C2-40BF-9349-0687F5CEFE5B}" type="slidenum">
              <a:rPr lang="fr-FR" altLang="fr-FR" sz="1300" smtClean="0">
                <a:latin typeface="Times" panose="02020603050405020304" pitchFamily="18" charset="0"/>
              </a:rPr>
              <a:pPr/>
              <a:t>41</a:t>
            </a:fld>
            <a:endParaRPr lang="fr-FR" altLang="fr-FR" sz="1300">
              <a:latin typeface="Times"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BA32F4C-D6B3-4A0C-B733-381CF0D70C39}"/>
              </a:ext>
            </a:extLst>
          </p:cNvPr>
          <p:cNvSpPr>
            <a:spLocks noGrp="1" noRot="1" noChangeAspect="1" noChangeArrowheads="1" noTextEdit="1"/>
          </p:cNvSpPr>
          <p:nvPr>
            <p:ph type="sldImg"/>
          </p:nvPr>
        </p:nvSpPr>
        <p:spPr>
          <a:xfrm>
            <a:off x="381000" y="685800"/>
            <a:ext cx="6096000" cy="3429000"/>
          </a:xfrm>
          <a:ln/>
        </p:spPr>
      </p:sp>
      <p:sp>
        <p:nvSpPr>
          <p:cNvPr id="27651" name="Notes Placeholder 2">
            <a:extLst>
              <a:ext uri="{FF2B5EF4-FFF2-40B4-BE49-F238E27FC236}">
                <a16:creationId xmlns:a16="http://schemas.microsoft.com/office/drawing/2014/main" id="{62F32445-9B2D-4190-8667-29E54D7EA7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b="0" i="0" u="none" strike="noStrike" kern="1200" baseline="0">
              <a:solidFill>
                <a:schemeClr val="tx1"/>
              </a:solidFill>
              <a:effectLst/>
              <a:latin typeface="Times" pitchFamily="18" charset="0"/>
              <a:ea typeface="ＭＳ Ｐゴシック" charset="-128"/>
              <a:cs typeface="ＭＳ Ｐゴシック"/>
            </a:endParaRPr>
          </a:p>
          <a:p>
            <a:endParaRPr lang="en-US" sz="1200" b="0" i="0" u="none" strike="noStrike" kern="1200" baseline="0">
              <a:solidFill>
                <a:schemeClr val="tx1"/>
              </a:solidFill>
              <a:latin typeface="Times" pitchFamily="18" charset="0"/>
              <a:ea typeface="ＭＳ Ｐゴシック" charset="-128"/>
              <a:cs typeface="ＭＳ Ｐゴシック"/>
            </a:endParaRPr>
          </a:p>
        </p:txBody>
      </p:sp>
      <p:sp>
        <p:nvSpPr>
          <p:cNvPr id="27652" name="Slide Number Placeholder 3">
            <a:extLst>
              <a:ext uri="{FF2B5EF4-FFF2-40B4-BE49-F238E27FC236}">
                <a16:creationId xmlns:a16="http://schemas.microsoft.com/office/drawing/2014/main" id="{7329D5DE-721A-4A0E-B017-EEA27D17578E}"/>
              </a:ext>
            </a:extLst>
          </p:cNvPr>
          <p:cNvSpPr>
            <a:spLocks noGrp="1" noChangeArrowheads="1"/>
          </p:cNvSpPr>
          <p:nvPr>
            <p:ph type="sldNum" sz="quarter" idx="5"/>
          </p:nvPr>
        </p:nvSpPr>
        <p:spPr>
          <a:xfrm>
            <a:off x="3883991" y="8684961"/>
            <a:ext cx="2972392" cy="4575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Eurostile Extended"/>
                <a:ea typeface="MS PGothic" panose="020B0600070205080204" pitchFamily="34" charset="-128"/>
              </a:defRPr>
            </a:lvl1pPr>
            <a:lvl2pPr marL="742950" indent="-285750" defTabSz="946150">
              <a:defRPr sz="2400">
                <a:solidFill>
                  <a:schemeClr val="tx1"/>
                </a:solidFill>
                <a:latin typeface="Eurostile Extended"/>
                <a:ea typeface="MS PGothic" panose="020B0600070205080204" pitchFamily="34" charset="-128"/>
              </a:defRPr>
            </a:lvl2pPr>
            <a:lvl3pPr marL="1143000" indent="-228600" defTabSz="946150">
              <a:defRPr sz="2400">
                <a:solidFill>
                  <a:schemeClr val="tx1"/>
                </a:solidFill>
                <a:latin typeface="Eurostile Extended"/>
                <a:ea typeface="MS PGothic" panose="020B0600070205080204" pitchFamily="34" charset="-128"/>
              </a:defRPr>
            </a:lvl3pPr>
            <a:lvl4pPr marL="1600200" indent="-228600" defTabSz="946150">
              <a:defRPr sz="2400">
                <a:solidFill>
                  <a:schemeClr val="tx1"/>
                </a:solidFill>
                <a:latin typeface="Eurostile Extended"/>
                <a:ea typeface="MS PGothic" panose="020B0600070205080204" pitchFamily="34" charset="-128"/>
              </a:defRPr>
            </a:lvl4pPr>
            <a:lvl5pPr marL="2057400" indent="-228600" defTabSz="946150">
              <a:defRPr sz="2400">
                <a:solidFill>
                  <a:schemeClr val="tx1"/>
                </a:solidFill>
                <a:latin typeface="Eurostile Extended"/>
                <a:ea typeface="MS PGothic" panose="020B0600070205080204" pitchFamily="34" charset="-128"/>
              </a:defRPr>
            </a:lvl5pPr>
            <a:lvl6pPr marL="25146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6pPr>
            <a:lvl7pPr marL="29718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7pPr>
            <a:lvl8pPr marL="34290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8pPr>
            <a:lvl9pPr marL="38862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9pPr>
          </a:lstStyle>
          <a:p>
            <a:fld id="{0F703F81-12FD-48B3-B841-8567111E9CE6}" type="slidenum">
              <a:rPr lang="fr-FR" altLang="fr-FR" sz="1300" smtClean="0">
                <a:latin typeface="Times" panose="02020603050405020304" pitchFamily="18" charset="0"/>
              </a:rPr>
              <a:pPr/>
              <a:t>42</a:t>
            </a:fld>
            <a:endParaRPr lang="fr-FR" altLang="fr-FR" sz="1300">
              <a:latin typeface="Times"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7AF42ED-6EE0-4DD7-9D21-3C78990C1221}"/>
              </a:ext>
            </a:extLst>
          </p:cNvPr>
          <p:cNvSpPr>
            <a:spLocks noGrp="1" noRot="1" noChangeAspect="1" noChangeArrowheads="1" noTextEdit="1"/>
          </p:cNvSpPr>
          <p:nvPr>
            <p:ph type="sldImg"/>
          </p:nvPr>
        </p:nvSpPr>
        <p:spPr>
          <a:xfrm>
            <a:off x="381000" y="685800"/>
            <a:ext cx="6096000" cy="3429000"/>
          </a:xfrm>
          <a:ln/>
        </p:spPr>
      </p:sp>
      <p:sp>
        <p:nvSpPr>
          <p:cNvPr id="34819" name="Notes Placeholder 2">
            <a:extLst>
              <a:ext uri="{FF2B5EF4-FFF2-40B4-BE49-F238E27FC236}">
                <a16:creationId xmlns:a16="http://schemas.microsoft.com/office/drawing/2014/main" id="{480FBAA8-25EF-4AC2-9F29-7D95671AA0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b="0" i="0" u="none" strike="noStrike" kern="1200" baseline="0">
              <a:solidFill>
                <a:schemeClr val="tx1"/>
              </a:solidFill>
              <a:latin typeface="Times" pitchFamily="18" charset="0"/>
              <a:ea typeface="ＭＳ Ｐゴシック" charset="-128"/>
              <a:cs typeface="ＭＳ Ｐゴシック"/>
            </a:endParaRPr>
          </a:p>
        </p:txBody>
      </p:sp>
      <p:sp>
        <p:nvSpPr>
          <p:cNvPr id="34820" name="Slide Number Placeholder 3">
            <a:extLst>
              <a:ext uri="{FF2B5EF4-FFF2-40B4-BE49-F238E27FC236}">
                <a16:creationId xmlns:a16="http://schemas.microsoft.com/office/drawing/2014/main" id="{651AF870-3E23-43DB-B87C-7AB3AB0A9B6E}"/>
              </a:ext>
            </a:extLst>
          </p:cNvPr>
          <p:cNvSpPr>
            <a:spLocks noGrp="1" noChangeArrowheads="1"/>
          </p:cNvSpPr>
          <p:nvPr>
            <p:ph type="sldNum" sz="quarter" idx="5"/>
          </p:nvPr>
        </p:nvSpPr>
        <p:spPr>
          <a:xfrm>
            <a:off x="3883991" y="8684961"/>
            <a:ext cx="2972392" cy="4575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Eurostile Extended"/>
                <a:ea typeface="MS PGothic" panose="020B0600070205080204" pitchFamily="34" charset="-128"/>
              </a:defRPr>
            </a:lvl1pPr>
            <a:lvl2pPr marL="742950" indent="-285750" defTabSz="946150">
              <a:defRPr sz="2400">
                <a:solidFill>
                  <a:schemeClr val="tx1"/>
                </a:solidFill>
                <a:latin typeface="Eurostile Extended"/>
                <a:ea typeface="MS PGothic" panose="020B0600070205080204" pitchFamily="34" charset="-128"/>
              </a:defRPr>
            </a:lvl2pPr>
            <a:lvl3pPr marL="1143000" indent="-228600" defTabSz="946150">
              <a:defRPr sz="2400">
                <a:solidFill>
                  <a:schemeClr val="tx1"/>
                </a:solidFill>
                <a:latin typeface="Eurostile Extended"/>
                <a:ea typeface="MS PGothic" panose="020B0600070205080204" pitchFamily="34" charset="-128"/>
              </a:defRPr>
            </a:lvl3pPr>
            <a:lvl4pPr marL="1600200" indent="-228600" defTabSz="946150">
              <a:defRPr sz="2400">
                <a:solidFill>
                  <a:schemeClr val="tx1"/>
                </a:solidFill>
                <a:latin typeface="Eurostile Extended"/>
                <a:ea typeface="MS PGothic" panose="020B0600070205080204" pitchFamily="34" charset="-128"/>
              </a:defRPr>
            </a:lvl4pPr>
            <a:lvl5pPr marL="2057400" indent="-228600" defTabSz="946150">
              <a:defRPr sz="2400">
                <a:solidFill>
                  <a:schemeClr val="tx1"/>
                </a:solidFill>
                <a:latin typeface="Eurostile Extended"/>
                <a:ea typeface="MS PGothic" panose="020B0600070205080204" pitchFamily="34" charset="-128"/>
              </a:defRPr>
            </a:lvl5pPr>
            <a:lvl6pPr marL="25146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6pPr>
            <a:lvl7pPr marL="29718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7pPr>
            <a:lvl8pPr marL="34290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8pPr>
            <a:lvl9pPr marL="38862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9pPr>
          </a:lstStyle>
          <a:p>
            <a:fld id="{E8DE4C23-98C0-47F4-8000-B7FACA5980D2}" type="slidenum">
              <a:rPr lang="fr-FR" altLang="fr-FR" sz="1300" smtClean="0">
                <a:latin typeface="Times" panose="02020603050405020304" pitchFamily="18" charset="0"/>
              </a:rPr>
              <a:pPr/>
              <a:t>43</a:t>
            </a:fld>
            <a:endParaRPr lang="fr-FR" altLang="fr-FR" sz="1300">
              <a:latin typeface="Times"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5D7D3D2E-EFF9-44D6-8469-49D10B69544B}"/>
              </a:ext>
            </a:extLst>
          </p:cNvPr>
          <p:cNvSpPr txBox="1">
            <a:spLocks noChangeArrowheads="1"/>
          </p:cNvSpPr>
          <p:nvPr/>
        </p:nvSpPr>
        <p:spPr bwMode="auto">
          <a:xfrm>
            <a:off x="4281488" y="10155238"/>
            <a:ext cx="3276600"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4400" tIns="52200" rIns="104400" bIns="5220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72E7C15-BC54-4094-82EA-2A5ABD534DE4}" type="slidenum">
              <a:rPr kumimoji="0" lang="es-ES" altLang="es-ES" sz="18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15363" name="Rectangle 2">
            <a:extLst>
              <a:ext uri="{FF2B5EF4-FFF2-40B4-BE49-F238E27FC236}">
                <a16:creationId xmlns:a16="http://schemas.microsoft.com/office/drawing/2014/main" id="{746E0EA7-E3A4-4557-A2AE-5D40F36DFB0E}"/>
              </a:ext>
            </a:extLst>
          </p:cNvPr>
          <p:cNvSpPr>
            <a:spLocks noGrp="1" noRot="1" noChangeAspect="1" noChangeArrowheads="1" noTextEdit="1"/>
          </p:cNvSpPr>
          <p:nvPr>
            <p:ph type="sldImg"/>
          </p:nvPr>
        </p:nvSpPr>
        <p:spPr>
          <a:xfrm>
            <a:off x="1108075" y="801688"/>
            <a:ext cx="5340350" cy="40052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3">
            <a:extLst>
              <a:ext uri="{FF2B5EF4-FFF2-40B4-BE49-F238E27FC236}">
                <a16:creationId xmlns:a16="http://schemas.microsoft.com/office/drawing/2014/main" id="{AC8B52E8-306F-427F-B014-3131C8BF7424}"/>
              </a:ext>
            </a:extLst>
          </p:cNvPr>
          <p:cNvSpPr txBox="1">
            <a:spLocks noChangeArrowheads="1"/>
          </p:cNvSpPr>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9FBF772-5A76-4CCA-9142-67F22E299A6F}"/>
              </a:ext>
            </a:extLst>
          </p:cNvPr>
          <p:cNvSpPr>
            <a:spLocks noGrp="1" noRot="1" noChangeAspect="1" noChangeArrowheads="1" noTextEdit="1"/>
          </p:cNvSpPr>
          <p:nvPr>
            <p:ph type="sldImg"/>
          </p:nvPr>
        </p:nvSpPr>
        <p:spPr>
          <a:xfrm>
            <a:off x="381000" y="685800"/>
            <a:ext cx="6096000" cy="3429000"/>
          </a:xfrm>
          <a:ln/>
        </p:spPr>
      </p:sp>
      <p:sp>
        <p:nvSpPr>
          <p:cNvPr id="36867" name="Notes Placeholder 2">
            <a:extLst>
              <a:ext uri="{FF2B5EF4-FFF2-40B4-BE49-F238E27FC236}">
                <a16:creationId xmlns:a16="http://schemas.microsoft.com/office/drawing/2014/main" id="{0DBDB5D9-F6CC-4BB2-B7A3-6C045E88D4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p>
        </p:txBody>
      </p:sp>
      <p:sp>
        <p:nvSpPr>
          <p:cNvPr id="36868" name="Slide Number Placeholder 3">
            <a:extLst>
              <a:ext uri="{FF2B5EF4-FFF2-40B4-BE49-F238E27FC236}">
                <a16:creationId xmlns:a16="http://schemas.microsoft.com/office/drawing/2014/main" id="{227C29E6-87BA-45D3-A02F-F1944287FBE6}"/>
              </a:ext>
            </a:extLst>
          </p:cNvPr>
          <p:cNvSpPr>
            <a:spLocks noGrp="1" noChangeArrowheads="1"/>
          </p:cNvSpPr>
          <p:nvPr>
            <p:ph type="sldNum" sz="quarter" idx="5"/>
          </p:nvPr>
        </p:nvSpPr>
        <p:spPr>
          <a:xfrm>
            <a:off x="3883991" y="8684961"/>
            <a:ext cx="2972392" cy="4575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Eurostile Extended"/>
                <a:ea typeface="MS PGothic" panose="020B0600070205080204" pitchFamily="34" charset="-128"/>
              </a:defRPr>
            </a:lvl1pPr>
            <a:lvl2pPr marL="742950" indent="-285750" defTabSz="946150">
              <a:defRPr sz="2400">
                <a:solidFill>
                  <a:schemeClr val="tx1"/>
                </a:solidFill>
                <a:latin typeface="Eurostile Extended"/>
                <a:ea typeface="MS PGothic" panose="020B0600070205080204" pitchFamily="34" charset="-128"/>
              </a:defRPr>
            </a:lvl2pPr>
            <a:lvl3pPr marL="1143000" indent="-228600" defTabSz="946150">
              <a:defRPr sz="2400">
                <a:solidFill>
                  <a:schemeClr val="tx1"/>
                </a:solidFill>
                <a:latin typeface="Eurostile Extended"/>
                <a:ea typeface="MS PGothic" panose="020B0600070205080204" pitchFamily="34" charset="-128"/>
              </a:defRPr>
            </a:lvl3pPr>
            <a:lvl4pPr marL="1600200" indent="-228600" defTabSz="946150">
              <a:defRPr sz="2400">
                <a:solidFill>
                  <a:schemeClr val="tx1"/>
                </a:solidFill>
                <a:latin typeface="Eurostile Extended"/>
                <a:ea typeface="MS PGothic" panose="020B0600070205080204" pitchFamily="34" charset="-128"/>
              </a:defRPr>
            </a:lvl4pPr>
            <a:lvl5pPr marL="2057400" indent="-228600" defTabSz="946150">
              <a:defRPr sz="2400">
                <a:solidFill>
                  <a:schemeClr val="tx1"/>
                </a:solidFill>
                <a:latin typeface="Eurostile Extended"/>
                <a:ea typeface="MS PGothic" panose="020B0600070205080204" pitchFamily="34" charset="-128"/>
              </a:defRPr>
            </a:lvl5pPr>
            <a:lvl6pPr marL="25146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6pPr>
            <a:lvl7pPr marL="29718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7pPr>
            <a:lvl8pPr marL="34290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8pPr>
            <a:lvl9pPr marL="38862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9pPr>
          </a:lstStyle>
          <a:p>
            <a:fld id="{FEB80EC3-96AC-4011-A6C4-4550C4CE310C}" type="slidenum">
              <a:rPr lang="fr-FR" altLang="fr-FR" sz="1300" smtClean="0">
                <a:latin typeface="Times" panose="02020603050405020304" pitchFamily="18" charset="0"/>
              </a:rPr>
              <a:pPr/>
              <a:t>44</a:t>
            </a:fld>
            <a:endParaRPr lang="fr-FR" altLang="fr-FR" sz="1300">
              <a:latin typeface="Times" panose="02020603050405020304" pitchFamily="18" charset="0"/>
            </a:endParaRPr>
          </a:p>
        </p:txBody>
      </p:sp>
    </p:spTree>
    <p:extLst>
      <p:ext uri="{BB962C8B-B14F-4D97-AF65-F5344CB8AC3E}">
        <p14:creationId xmlns:p14="http://schemas.microsoft.com/office/powerpoint/2010/main" val="1427069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Phase 3 – patients with advanced STS in limbs and trunk walls </a:t>
            </a:r>
          </a:p>
          <a:p>
            <a:pPr marL="0" lvl="0" indent="0" algn="l" rtl="0">
              <a:spcBef>
                <a:spcPts val="0"/>
              </a:spcBef>
              <a:spcAft>
                <a:spcPts val="0"/>
              </a:spcAft>
              <a:buNone/>
            </a:pPr>
            <a:r>
              <a:rPr lang="en-US" dirty="0"/>
              <a:t>Unable to have surgery so they get adjuvant RT pre-operative </a:t>
            </a:r>
          </a:p>
          <a:p>
            <a:pPr marL="0" lvl="0" indent="0" algn="l" rtl="0">
              <a:spcBef>
                <a:spcPts val="0"/>
              </a:spcBef>
              <a:spcAft>
                <a:spcPts val="0"/>
              </a:spcAft>
              <a:buNone/>
            </a:pPr>
            <a:r>
              <a:rPr lang="en-US" dirty="0"/>
              <a:t>N=180 recruited, but 4 did not have STS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Inclusion Criteria:</a:t>
            </a:r>
          </a:p>
          <a:p>
            <a:pPr marL="0" lvl="0" indent="0" algn="l" rtl="0">
              <a:spcBef>
                <a:spcPts val="0"/>
              </a:spcBef>
              <a:spcAft>
                <a:spcPts val="0"/>
              </a:spcAft>
              <a:buNone/>
            </a:pPr>
            <a:r>
              <a:rPr lang="en-US" dirty="0"/>
              <a:t>Age: 18 years and older</a:t>
            </a:r>
          </a:p>
          <a:p>
            <a:pPr marL="0" lvl="0" indent="0" algn="l" rtl="0">
              <a:spcBef>
                <a:spcPts val="0"/>
              </a:spcBef>
              <a:spcAft>
                <a:spcPts val="0"/>
              </a:spcAft>
              <a:buNone/>
            </a:pPr>
            <a:r>
              <a:rPr lang="en-US" dirty="0"/>
              <a:t>Soft tissue sarcoma of the extremity or trunk wall, or localized in the posterior region of the neck (i.e., coronal section passing through the posterior limit of the ear)</a:t>
            </a:r>
          </a:p>
          <a:p>
            <a:pPr marL="0" lvl="0" indent="0" algn="l" rtl="0">
              <a:spcBef>
                <a:spcPts val="0"/>
              </a:spcBef>
              <a:spcAft>
                <a:spcPts val="0"/>
              </a:spcAft>
              <a:buNone/>
            </a:pPr>
            <a:r>
              <a:rPr lang="en-US" dirty="0"/>
              <a:t>Locally advanced soft tissue </a:t>
            </a:r>
            <a:r>
              <a:rPr lang="en-US" dirty="0" err="1"/>
              <a:t>sarcoma,candidate</a:t>
            </a:r>
            <a:r>
              <a:rPr lang="en-US" dirty="0"/>
              <a:t> to radiotherapy</a:t>
            </a:r>
          </a:p>
          <a:p>
            <a:pPr marL="0" lvl="0" indent="0" algn="l" rtl="0">
              <a:spcBef>
                <a:spcPts val="0"/>
              </a:spcBef>
              <a:spcAft>
                <a:spcPts val="0"/>
              </a:spcAft>
              <a:buNone/>
            </a:pPr>
            <a:r>
              <a:rPr lang="en-US" dirty="0"/>
              <a:t>Primary tumor or,</a:t>
            </a:r>
          </a:p>
          <a:p>
            <a:pPr marL="0" lvl="0" indent="0" algn="l" rtl="0">
              <a:spcBef>
                <a:spcPts val="0"/>
              </a:spcBef>
              <a:spcAft>
                <a:spcPts val="0"/>
              </a:spcAft>
              <a:buNone/>
            </a:pPr>
            <a:r>
              <a:rPr lang="en-US" dirty="0"/>
              <a:t>Relapsed tumor, localized out of already irradiated area or,</a:t>
            </a:r>
          </a:p>
          <a:p>
            <a:pPr marL="0" lvl="0" indent="0" algn="l" rtl="0">
              <a:spcBef>
                <a:spcPts val="0"/>
              </a:spcBef>
              <a:spcAft>
                <a:spcPts val="0"/>
              </a:spcAft>
              <a:buNone/>
            </a:pPr>
            <a:r>
              <a:rPr lang="en-US" dirty="0"/>
              <a:t>Sarcomas secondary to previous irradiation exposure due to other primary cancer</a:t>
            </a:r>
          </a:p>
          <a:p>
            <a:pPr marL="0" lvl="0" indent="0" algn="l" rtl="0">
              <a:spcBef>
                <a:spcPts val="0"/>
              </a:spcBef>
              <a:spcAft>
                <a:spcPts val="0"/>
              </a:spcAft>
              <a:buNone/>
            </a:pPr>
            <a:r>
              <a:rPr lang="en-US" dirty="0"/>
              <a:t>WHO performance score 0 to 2</a:t>
            </a:r>
          </a:p>
          <a:p>
            <a:pPr marL="0" lvl="0" indent="0" algn="l" rtl="0">
              <a:spcBef>
                <a:spcPts val="0"/>
              </a:spcBef>
              <a:spcAft>
                <a:spcPts val="0"/>
              </a:spcAft>
              <a:buNone/>
            </a:pPr>
            <a:r>
              <a:rPr lang="en-US" dirty="0"/>
              <a:t>Adequate function of Bone marrow:</a:t>
            </a:r>
          </a:p>
          <a:p>
            <a:pPr marL="0" lvl="0" indent="0" algn="l" rtl="0">
              <a:spcBef>
                <a:spcPts val="0"/>
              </a:spcBef>
              <a:spcAft>
                <a:spcPts val="0"/>
              </a:spcAft>
              <a:buNone/>
            </a:pPr>
            <a:r>
              <a:rPr lang="en-US" dirty="0"/>
              <a:t>Adequate renal function</a:t>
            </a:r>
          </a:p>
          <a:p>
            <a:pPr marL="0" lvl="0" indent="0" algn="l" rtl="0">
              <a:spcBef>
                <a:spcPts val="0"/>
              </a:spcBef>
              <a:spcAft>
                <a:spcPts val="0"/>
              </a:spcAft>
              <a:buNone/>
            </a:pPr>
            <a:r>
              <a:rPr lang="en-US" dirty="0"/>
              <a:t>Adequate liver function</a:t>
            </a:r>
          </a:p>
          <a:p>
            <a:pPr marL="0" lvl="0" indent="0" algn="l" rtl="0">
              <a:spcBef>
                <a:spcPts val="0"/>
              </a:spcBef>
              <a:spcAft>
                <a:spcPts val="0"/>
              </a:spcAft>
              <a:buNone/>
            </a:pPr>
            <a:r>
              <a:rPr lang="en-US" dirty="0"/>
              <a:t>All female patients of childbearing potential must have a negative serum/urinary pregnancy test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Exclusion Criteria:</a:t>
            </a:r>
          </a:p>
          <a:p>
            <a:pPr marL="0" lvl="0" indent="0" algn="l" rtl="0">
              <a:spcBef>
                <a:spcPts val="0"/>
              </a:spcBef>
              <a:spcAft>
                <a:spcPts val="0"/>
              </a:spcAft>
              <a:buNone/>
            </a:pPr>
            <a:r>
              <a:rPr lang="en-US" dirty="0"/>
              <a:t>Written Informed Consent not obtained, signed and dated</a:t>
            </a:r>
          </a:p>
          <a:p>
            <a:pPr marL="0" lvl="0" indent="0" algn="l" rtl="0">
              <a:spcBef>
                <a:spcPts val="0"/>
              </a:spcBef>
              <a:spcAft>
                <a:spcPts val="0"/>
              </a:spcAft>
              <a:buNone/>
            </a:pPr>
            <a:r>
              <a:rPr lang="en-US" dirty="0"/>
              <a:t>Patients with the following histological type: Gastrointestinal Stromal Tumors (GIST), embryonal or alveolar rhabdomyosarcoma, Ewing's sarcoma, osteosarcoma or chondrosarcoma, Kaposi's sarcoma, primitive neuroectodermal tumor or dermatofibrosarcoma protuberans</a:t>
            </a:r>
          </a:p>
          <a:p>
            <a:pPr marL="0" lvl="0" indent="0" algn="l" rtl="0">
              <a:spcBef>
                <a:spcPts val="0"/>
              </a:spcBef>
              <a:spcAft>
                <a:spcPts val="0"/>
              </a:spcAft>
              <a:buNone/>
            </a:pPr>
            <a:r>
              <a:rPr lang="en-US" dirty="0"/>
              <a:t>Soft tissue sarcoma of the trunk wall localized in the abdominal region, i.e. the region defined cranially by the xiphoid process of the sternum and the costal margins, and caudally by the line joining the anterior superior iliac spines, both limited by the perpendicular lines crossing both nipples</a:t>
            </a:r>
          </a:p>
          <a:p>
            <a:pPr marL="0" lvl="0" indent="0" algn="l" rtl="0">
              <a:spcBef>
                <a:spcPts val="0"/>
              </a:spcBef>
              <a:spcAft>
                <a:spcPts val="0"/>
              </a:spcAft>
              <a:buNone/>
            </a:pPr>
            <a:r>
              <a:rPr lang="en-US" dirty="0"/>
              <a:t>Angiosarcoma of the trunk wall because of its diffuse frontier</a:t>
            </a:r>
          </a:p>
          <a:p>
            <a:pPr marL="0" lvl="0" indent="0" algn="l" rtl="0">
              <a:spcBef>
                <a:spcPts val="0"/>
              </a:spcBef>
              <a:spcAft>
                <a:spcPts val="0"/>
              </a:spcAft>
              <a:buNone/>
            </a:pPr>
            <a:r>
              <a:rPr lang="en-US" dirty="0"/>
              <a:t>Metastatic disease (CT-scan verification) with survival expectation &lt; 6 months</a:t>
            </a:r>
          </a:p>
          <a:p>
            <a:pPr marL="0" lvl="0" indent="0" algn="l" rtl="0">
              <a:spcBef>
                <a:spcPts val="0"/>
              </a:spcBef>
              <a:spcAft>
                <a:spcPts val="0"/>
              </a:spcAft>
              <a:buNone/>
            </a:pPr>
            <a:r>
              <a:rPr lang="en-US" dirty="0"/>
              <a:t>Concurrent treatment with any other anticancer therapy</a:t>
            </a:r>
          </a:p>
          <a:p>
            <a:pPr marL="0" lvl="0" indent="0" algn="l" rtl="0">
              <a:spcBef>
                <a:spcPts val="0"/>
              </a:spcBef>
              <a:spcAft>
                <a:spcPts val="0"/>
              </a:spcAft>
              <a:buNone/>
            </a:pPr>
            <a:r>
              <a:rPr lang="en-US" dirty="0"/>
              <a:t>Absence of histologically or cytologically proven cancer at the first diagnosis</a:t>
            </a:r>
          </a:p>
          <a:p>
            <a:pPr marL="0" lvl="0" indent="0" algn="l" rtl="0">
              <a:spcBef>
                <a:spcPts val="0"/>
              </a:spcBef>
              <a:spcAft>
                <a:spcPts val="0"/>
              </a:spcAft>
              <a:buNone/>
            </a:pPr>
            <a:r>
              <a:rPr lang="en-US" dirty="0"/>
              <a:t>Previous neoadjuvant chemotherapy treatment given as an upfront of the current treatment line</a:t>
            </a:r>
          </a:p>
          <a:p>
            <a:pPr marL="0" lvl="0" indent="0" algn="l" rtl="0">
              <a:spcBef>
                <a:spcPts val="0"/>
              </a:spcBef>
              <a:spcAft>
                <a:spcPts val="0"/>
              </a:spcAft>
              <a:buNone/>
            </a:pPr>
            <a:r>
              <a:rPr lang="en-US" dirty="0"/>
              <a:t>Previous radiation therapy in relapse site of the soft tissue sarcoma (no radiation re-challenge is permitted)</a:t>
            </a:r>
          </a:p>
          <a:p>
            <a:pPr marL="0" lvl="0" indent="0" algn="l" rtl="0">
              <a:spcBef>
                <a:spcPts val="0"/>
              </a:spcBef>
              <a:spcAft>
                <a:spcPts val="0"/>
              </a:spcAft>
              <a:buNone/>
            </a:pPr>
            <a:r>
              <a:rPr lang="en-US" dirty="0"/>
              <a:t>Moderate and severe liver dysfunction</a:t>
            </a:r>
          </a:p>
          <a:p>
            <a:pPr marL="0" lvl="0" indent="0" algn="l" rtl="0">
              <a:spcBef>
                <a:spcPts val="0"/>
              </a:spcBef>
              <a:spcAft>
                <a:spcPts val="0"/>
              </a:spcAft>
              <a:buNone/>
            </a:pPr>
            <a:r>
              <a:rPr lang="en-US" dirty="0"/>
              <a:t>Hemolytic anemia</a:t>
            </a:r>
          </a:p>
          <a:p>
            <a:pPr marL="0" lvl="0" indent="0" algn="l" rtl="0">
              <a:spcBef>
                <a:spcPts val="0"/>
              </a:spcBef>
              <a:spcAft>
                <a:spcPts val="0"/>
              </a:spcAft>
              <a:buNone/>
            </a:pPr>
            <a:r>
              <a:rPr lang="en-US" dirty="0"/>
              <a:t>Autoimmune disease</a:t>
            </a:r>
          </a:p>
          <a:p>
            <a:pPr marL="0" lvl="0" indent="0" algn="l" rtl="0">
              <a:spcBef>
                <a:spcPts val="0"/>
              </a:spcBef>
              <a:spcAft>
                <a:spcPts val="0"/>
              </a:spcAft>
              <a:buNone/>
            </a:pPr>
            <a:r>
              <a:rPr lang="en-US" dirty="0"/>
              <a:t>Complete initial work up earlier than 4 weeks prior to patient registration</a:t>
            </a:r>
          </a:p>
          <a:p>
            <a:pPr marL="0" lvl="0" indent="0" algn="l" rtl="0">
              <a:spcBef>
                <a:spcPts val="0"/>
              </a:spcBef>
              <a:spcAft>
                <a:spcPts val="0"/>
              </a:spcAft>
              <a:buNone/>
            </a:pPr>
            <a:r>
              <a:rPr lang="en-US" dirty="0"/>
              <a:t>Patients unable to comply with scheduled visits, treatment plans, laboratory tests, and other study procedures.</a:t>
            </a:r>
          </a:p>
          <a:p>
            <a:pPr marL="0" lvl="0" indent="0" algn="l" rtl="0">
              <a:spcBef>
                <a:spcPts val="0"/>
              </a:spcBef>
              <a:spcAft>
                <a:spcPts val="0"/>
              </a:spcAft>
              <a:buNone/>
            </a:pPr>
            <a:r>
              <a:rPr lang="en-US" dirty="0"/>
              <a:t>Patients participating in another clinical investigation at the time of signature of the informed consent.</a:t>
            </a:r>
          </a:p>
        </p:txBody>
      </p:sp>
      <p:sp>
        <p:nvSpPr>
          <p:cNvPr id="170" name="Google Shape;1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8746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4A69FA5-5DE7-4A74-99CC-A69E35891D90}"/>
              </a:ext>
            </a:extLst>
          </p:cNvPr>
          <p:cNvSpPr>
            <a:spLocks noGrp="1" noRot="1" noChangeAspect="1" noChangeArrowheads="1" noTextEdit="1"/>
          </p:cNvSpPr>
          <p:nvPr>
            <p:ph type="sldImg"/>
          </p:nvPr>
        </p:nvSpPr>
        <p:spPr>
          <a:xfrm>
            <a:off x="381000" y="685800"/>
            <a:ext cx="6096000" cy="3429000"/>
          </a:xfrm>
          <a:ln/>
        </p:spPr>
      </p:sp>
      <p:sp>
        <p:nvSpPr>
          <p:cNvPr id="56323" name="Notes Placeholder 2">
            <a:extLst>
              <a:ext uri="{FF2B5EF4-FFF2-40B4-BE49-F238E27FC236}">
                <a16:creationId xmlns:a16="http://schemas.microsoft.com/office/drawing/2014/main" id="{91577A20-3EED-4CDA-8686-355BE99141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s-ES"/>
              <a:t>New study review shows 9 year survival rates 50% greater when adding hyperthermia</a:t>
            </a:r>
          </a:p>
        </p:txBody>
      </p:sp>
      <p:sp>
        <p:nvSpPr>
          <p:cNvPr id="56324" name="Slide Number Placeholder 3">
            <a:extLst>
              <a:ext uri="{FF2B5EF4-FFF2-40B4-BE49-F238E27FC236}">
                <a16:creationId xmlns:a16="http://schemas.microsoft.com/office/drawing/2014/main" id="{FBBAC563-DFEA-48EB-BEFB-245A693528FB}"/>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fld id="{344A78D9-DB67-4FA3-A662-06256EDA38B7}" type="slidenum">
              <a:rPr lang="en-US" altLang="es-ES">
                <a:solidFill>
                  <a:srgbClr val="000000"/>
                </a:solidFill>
              </a:rPr>
              <a:pPr/>
              <a:t>61</a:t>
            </a:fld>
            <a:endParaRPr lang="en-US" altLang="es-ES">
              <a:solidFill>
                <a:srgbClr val="000000"/>
              </a:solidFill>
            </a:endParaRPr>
          </a:p>
        </p:txBody>
      </p:sp>
    </p:spTree>
    <p:extLst>
      <p:ext uri="{BB962C8B-B14F-4D97-AF65-F5344CB8AC3E}">
        <p14:creationId xmlns:p14="http://schemas.microsoft.com/office/powerpoint/2010/main" val="2704058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7AF42ED-6EE0-4DD7-9D21-3C78990C1221}"/>
              </a:ext>
            </a:extLst>
          </p:cNvPr>
          <p:cNvSpPr>
            <a:spLocks noGrp="1" noRot="1" noChangeAspect="1" noChangeArrowheads="1" noTextEdit="1"/>
          </p:cNvSpPr>
          <p:nvPr>
            <p:ph type="sldImg"/>
          </p:nvPr>
        </p:nvSpPr>
        <p:spPr>
          <a:xfrm>
            <a:off x="381000" y="685800"/>
            <a:ext cx="6096000" cy="3429000"/>
          </a:xfrm>
          <a:ln/>
        </p:spPr>
      </p:sp>
      <p:sp>
        <p:nvSpPr>
          <p:cNvPr id="34819" name="Notes Placeholder 2">
            <a:extLst>
              <a:ext uri="{FF2B5EF4-FFF2-40B4-BE49-F238E27FC236}">
                <a16:creationId xmlns:a16="http://schemas.microsoft.com/office/drawing/2014/main" id="{480FBAA8-25EF-4AC2-9F29-7D95671AA0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b="0" i="0" u="none" strike="noStrike" kern="1200" baseline="0">
              <a:solidFill>
                <a:schemeClr val="tx1"/>
              </a:solidFill>
              <a:latin typeface="Times" pitchFamily="18" charset="0"/>
              <a:ea typeface="ＭＳ Ｐゴシック" charset="-128"/>
              <a:cs typeface="ＭＳ Ｐゴシック"/>
            </a:endParaRPr>
          </a:p>
        </p:txBody>
      </p:sp>
      <p:sp>
        <p:nvSpPr>
          <p:cNvPr id="34820" name="Slide Number Placeholder 3">
            <a:extLst>
              <a:ext uri="{FF2B5EF4-FFF2-40B4-BE49-F238E27FC236}">
                <a16:creationId xmlns:a16="http://schemas.microsoft.com/office/drawing/2014/main" id="{651AF870-3E23-43DB-B87C-7AB3AB0A9B6E}"/>
              </a:ext>
            </a:extLst>
          </p:cNvPr>
          <p:cNvSpPr>
            <a:spLocks noGrp="1" noChangeArrowheads="1"/>
          </p:cNvSpPr>
          <p:nvPr>
            <p:ph type="sldNum" sz="quarter" idx="5"/>
          </p:nvPr>
        </p:nvSpPr>
        <p:spPr>
          <a:xfrm>
            <a:off x="3883991" y="8684961"/>
            <a:ext cx="2972392" cy="4575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Eurostile Extended"/>
                <a:ea typeface="MS PGothic" panose="020B0600070205080204" pitchFamily="34" charset="-128"/>
              </a:defRPr>
            </a:lvl1pPr>
            <a:lvl2pPr marL="742950" indent="-285750" defTabSz="946150">
              <a:defRPr sz="2400">
                <a:solidFill>
                  <a:schemeClr val="tx1"/>
                </a:solidFill>
                <a:latin typeface="Eurostile Extended"/>
                <a:ea typeface="MS PGothic" panose="020B0600070205080204" pitchFamily="34" charset="-128"/>
              </a:defRPr>
            </a:lvl2pPr>
            <a:lvl3pPr marL="1143000" indent="-228600" defTabSz="946150">
              <a:defRPr sz="2400">
                <a:solidFill>
                  <a:schemeClr val="tx1"/>
                </a:solidFill>
                <a:latin typeface="Eurostile Extended"/>
                <a:ea typeface="MS PGothic" panose="020B0600070205080204" pitchFamily="34" charset="-128"/>
              </a:defRPr>
            </a:lvl3pPr>
            <a:lvl4pPr marL="1600200" indent="-228600" defTabSz="946150">
              <a:defRPr sz="2400">
                <a:solidFill>
                  <a:schemeClr val="tx1"/>
                </a:solidFill>
                <a:latin typeface="Eurostile Extended"/>
                <a:ea typeface="MS PGothic" panose="020B0600070205080204" pitchFamily="34" charset="-128"/>
              </a:defRPr>
            </a:lvl4pPr>
            <a:lvl5pPr marL="2057400" indent="-228600" defTabSz="946150">
              <a:defRPr sz="2400">
                <a:solidFill>
                  <a:schemeClr val="tx1"/>
                </a:solidFill>
                <a:latin typeface="Eurostile Extended"/>
                <a:ea typeface="MS PGothic" panose="020B0600070205080204" pitchFamily="34" charset="-128"/>
              </a:defRPr>
            </a:lvl5pPr>
            <a:lvl6pPr marL="25146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6pPr>
            <a:lvl7pPr marL="29718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7pPr>
            <a:lvl8pPr marL="34290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8pPr>
            <a:lvl9pPr marL="3886200" indent="-228600" defTabSz="946150" eaLnBrk="0" fontAlgn="base" hangingPunct="0">
              <a:spcBef>
                <a:spcPct val="0"/>
              </a:spcBef>
              <a:spcAft>
                <a:spcPct val="0"/>
              </a:spcAft>
              <a:defRPr sz="2400">
                <a:solidFill>
                  <a:schemeClr val="tx1"/>
                </a:solidFill>
                <a:latin typeface="Eurostile Extended"/>
                <a:ea typeface="MS PGothic" panose="020B0600070205080204" pitchFamily="34" charset="-128"/>
              </a:defRPr>
            </a:lvl9pPr>
          </a:lstStyle>
          <a:p>
            <a:fld id="{E8DE4C23-98C0-47F4-8000-B7FACA5980D2}" type="slidenum">
              <a:rPr lang="fr-FR" altLang="fr-FR" sz="1300" smtClean="0">
                <a:latin typeface="Times" panose="02020603050405020304" pitchFamily="18" charset="0"/>
              </a:rPr>
              <a:pPr/>
              <a:t>62</a:t>
            </a:fld>
            <a:endParaRPr lang="fr-FR" altLang="fr-FR" sz="1300">
              <a:latin typeface="Times" panose="02020603050405020304" pitchFamily="18" charset="0"/>
            </a:endParaRPr>
          </a:p>
        </p:txBody>
      </p:sp>
    </p:spTree>
    <p:extLst>
      <p:ext uri="{BB962C8B-B14F-4D97-AF65-F5344CB8AC3E}">
        <p14:creationId xmlns:p14="http://schemas.microsoft.com/office/powerpoint/2010/main" val="1207872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644004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4A69FA5-5DE7-4A74-99CC-A69E35891D90}"/>
              </a:ext>
            </a:extLst>
          </p:cNvPr>
          <p:cNvSpPr>
            <a:spLocks noGrp="1" noRot="1" noChangeAspect="1" noChangeArrowheads="1" noTextEdit="1"/>
          </p:cNvSpPr>
          <p:nvPr>
            <p:ph type="sldImg"/>
          </p:nvPr>
        </p:nvSpPr>
        <p:spPr>
          <a:xfrm>
            <a:off x="381000" y="685800"/>
            <a:ext cx="6096000" cy="3429000"/>
          </a:xfrm>
          <a:ln/>
        </p:spPr>
      </p:sp>
      <p:sp>
        <p:nvSpPr>
          <p:cNvPr id="56323" name="Notes Placeholder 2">
            <a:extLst>
              <a:ext uri="{FF2B5EF4-FFF2-40B4-BE49-F238E27FC236}">
                <a16:creationId xmlns:a16="http://schemas.microsoft.com/office/drawing/2014/main" id="{91577A20-3EED-4CDA-8686-355BE99141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b="0" i="0" dirty="0">
                <a:solidFill>
                  <a:srgbClr val="222222"/>
                </a:solidFill>
                <a:effectLst/>
                <a:latin typeface="Arial" panose="020B0604020202020204" pitchFamily="34" charset="0"/>
              </a:rPr>
              <a:t>La red nacional de Nanotecnología en Hipertermia Traslacional HIPERNANO está constituida por 15 nodos, comprendiendo hospitales, centros de investigación y universidades que colaboran en el desarrollo y la investigación de la hipertermia magnética como coadyuvante en el tratamiento del cáncer. </a:t>
            </a:r>
            <a:endParaRPr lang="en-US" altLang="es-ES" dirty="0"/>
          </a:p>
        </p:txBody>
      </p:sp>
      <p:sp>
        <p:nvSpPr>
          <p:cNvPr id="56324" name="Slide Number Placeholder 3">
            <a:extLst>
              <a:ext uri="{FF2B5EF4-FFF2-40B4-BE49-F238E27FC236}">
                <a16:creationId xmlns:a16="http://schemas.microsoft.com/office/drawing/2014/main" id="{FBBAC563-DFEA-48EB-BEFB-245A693528FB}"/>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fld id="{344A78D9-DB67-4FA3-A662-06256EDA38B7}" type="slidenum">
              <a:rPr lang="en-US" altLang="es-ES">
                <a:solidFill>
                  <a:srgbClr val="000000"/>
                </a:solidFill>
              </a:rPr>
              <a:pPr/>
              <a:t>72</a:t>
            </a:fld>
            <a:endParaRPr lang="en-US" altLang="es-ES">
              <a:solidFill>
                <a:srgbClr val="000000"/>
              </a:solidFill>
            </a:endParaRPr>
          </a:p>
        </p:txBody>
      </p:sp>
    </p:spTree>
    <p:extLst>
      <p:ext uri="{BB962C8B-B14F-4D97-AF65-F5344CB8AC3E}">
        <p14:creationId xmlns:p14="http://schemas.microsoft.com/office/powerpoint/2010/main" val="1281360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444890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a:extLst>
              <a:ext uri="{FF2B5EF4-FFF2-40B4-BE49-F238E27FC236}">
                <a16:creationId xmlns:a16="http://schemas.microsoft.com/office/drawing/2014/main" id="{BCB6A3E1-5D18-EAF6-A8FE-99F4041E720E}"/>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136195" name="Text Box 2">
            <a:extLst>
              <a:ext uri="{FF2B5EF4-FFF2-40B4-BE49-F238E27FC236}">
                <a16:creationId xmlns:a16="http://schemas.microsoft.com/office/drawing/2014/main" id="{78F76F9A-B538-EA9B-CA96-451C475197B8}"/>
              </a:ext>
            </a:extLst>
          </p:cNvPr>
          <p:cNvSpPr txBox="1">
            <a:spLocks noChangeArrowheads="1"/>
          </p:cNvSpPr>
          <p:nvPr/>
        </p:nvSpPr>
        <p:spPr bwMode="auto">
          <a:xfrm>
            <a:off x="1169988" y="5086350"/>
            <a:ext cx="5222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extLst>
      <p:ext uri="{BB962C8B-B14F-4D97-AF65-F5344CB8AC3E}">
        <p14:creationId xmlns:p14="http://schemas.microsoft.com/office/powerpoint/2010/main" val="323440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a:extLst>
              <a:ext uri="{FF2B5EF4-FFF2-40B4-BE49-F238E27FC236}">
                <a16:creationId xmlns:a16="http://schemas.microsoft.com/office/drawing/2014/main" id="{6587F009-71A7-4784-9761-976AC9FFDEE5}"/>
              </a:ext>
            </a:extLst>
          </p:cNvPr>
          <p:cNvSpPr>
            <a:spLocks noGrp="1" noRot="1" noChangeAspect="1" noChangeArrowheads="1" noTextEdit="1"/>
          </p:cNvSpPr>
          <p:nvPr>
            <p:ph type="sldImg"/>
          </p:nvPr>
        </p:nvSpPr>
        <p:spPr>
          <a:xfrm>
            <a:off x="381000" y="685800"/>
            <a:ext cx="6096000" cy="3429000"/>
          </a:xfrm>
          <a:ln/>
        </p:spPr>
      </p:sp>
      <p:sp>
        <p:nvSpPr>
          <p:cNvPr id="31747" name="Segnaposto note 2">
            <a:extLst>
              <a:ext uri="{FF2B5EF4-FFF2-40B4-BE49-F238E27FC236}">
                <a16:creationId xmlns:a16="http://schemas.microsoft.com/office/drawing/2014/main" id="{643ABFEE-95AE-4545-97C7-F684D5471025}"/>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31748" name="Segnaposto numero diapositiva 3">
            <a:extLst>
              <a:ext uri="{FF2B5EF4-FFF2-40B4-BE49-F238E27FC236}">
                <a16:creationId xmlns:a16="http://schemas.microsoft.com/office/drawing/2014/main" id="{D1C6FD29-966B-4BC9-B03E-A49C50ECFABB}"/>
              </a:ext>
            </a:extLst>
          </p:cNvPr>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D1D1989-11B1-40CF-977C-7696DB506124}" type="slidenum">
              <a:rPr lang="it-IT" altLang="it-IT">
                <a:solidFill>
                  <a:schemeClr val="tx1"/>
                </a:solidFill>
                <a:latin typeface="Arial" panose="020B0604020202020204" pitchFamily="34" charset="0"/>
              </a:rPr>
              <a:pPr>
                <a:spcBef>
                  <a:spcPct val="0"/>
                </a:spcBef>
                <a:buClrTx/>
                <a:buFontTx/>
                <a:buNone/>
              </a:pPr>
              <a:t>6</a:t>
            </a:fld>
            <a:endParaRPr lang="it-IT" altLang="it-IT">
              <a:solidFill>
                <a:schemeClr val="tx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3335EFD3-2D3B-4C7D-B37B-944C7E3A4034}"/>
              </a:ext>
            </a:extLst>
          </p:cNvPr>
          <p:cNvSpPr>
            <a:spLocks noGrp="1" noRot="1" noChangeAspect="1" noChangeArrowheads="1" noTextEdit="1"/>
          </p:cNvSpPr>
          <p:nvPr>
            <p:ph type="sldImg"/>
          </p:nvPr>
        </p:nvSpPr>
        <p:spPr>
          <a:xfrm>
            <a:off x="381000" y="685800"/>
            <a:ext cx="6096000" cy="3429000"/>
          </a:xfrm>
          <a:ln/>
        </p:spPr>
      </p:sp>
      <p:sp>
        <p:nvSpPr>
          <p:cNvPr id="33795" name="Segnaposto note 2">
            <a:extLst>
              <a:ext uri="{FF2B5EF4-FFF2-40B4-BE49-F238E27FC236}">
                <a16:creationId xmlns:a16="http://schemas.microsoft.com/office/drawing/2014/main" id="{13267BE2-C76C-48E5-BC19-8D68ED35B572}"/>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33796" name="Segnaposto numero diapositiva 3">
            <a:extLst>
              <a:ext uri="{FF2B5EF4-FFF2-40B4-BE49-F238E27FC236}">
                <a16:creationId xmlns:a16="http://schemas.microsoft.com/office/drawing/2014/main" id="{4C7419BD-D185-486C-B983-9B754A3F458A}"/>
              </a:ext>
            </a:extLst>
          </p:cNvPr>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E7CE0F4-6601-455A-887B-947EFC717559}" type="slidenum">
              <a:rPr lang="it-IT" altLang="it-IT">
                <a:solidFill>
                  <a:schemeClr val="tx1"/>
                </a:solidFill>
                <a:latin typeface="Arial" panose="020B0604020202020204" pitchFamily="34" charset="0"/>
              </a:rPr>
              <a:pPr>
                <a:spcBef>
                  <a:spcPct val="0"/>
                </a:spcBef>
                <a:buClrTx/>
                <a:buFontTx/>
                <a:buNone/>
              </a:pPr>
              <a:t>7</a:t>
            </a:fld>
            <a:endParaRPr lang="it-IT" altLang="it-IT">
              <a:solidFill>
                <a:schemeClr val="tx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2299240C-4E44-4A81-B0DC-27A7376E06A5}"/>
              </a:ext>
            </a:extLst>
          </p:cNvPr>
          <p:cNvSpPr txBox="1">
            <a:spLocks noChangeArrowheads="1"/>
          </p:cNvSpPr>
          <p:nvPr/>
        </p:nvSpPr>
        <p:spPr bwMode="auto">
          <a:xfrm>
            <a:off x="1312863" y="1027113"/>
            <a:ext cx="4933950" cy="370046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9459" name="Text Box 2">
            <a:extLst>
              <a:ext uri="{FF2B5EF4-FFF2-40B4-BE49-F238E27FC236}">
                <a16:creationId xmlns:a16="http://schemas.microsoft.com/office/drawing/2014/main" id="{E0C2A19D-4A17-408D-9056-65D1B1059C39}"/>
              </a:ext>
            </a:extLst>
          </p:cNvPr>
          <p:cNvSpPr txBox="1">
            <a:spLocks noChangeArrowheads="1"/>
          </p:cNvSpPr>
          <p:nvPr/>
        </p:nvSpPr>
        <p:spPr bwMode="auto">
          <a:xfrm>
            <a:off x="1169988" y="5086350"/>
            <a:ext cx="5222875"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DA9C9B92-3167-4AEF-87BE-B19ABBBFF697}"/>
              </a:ext>
            </a:extLst>
          </p:cNvPr>
          <p:cNvSpPr>
            <a:spLocks noGrp="1" noRot="1" noChangeAspect="1" noChangeArrowheads="1" noTextEdit="1"/>
          </p:cNvSpPr>
          <p:nvPr>
            <p:ph type="sldImg"/>
          </p:nvPr>
        </p:nvSpPr>
        <p:spPr>
          <a:xfrm>
            <a:off x="1317625" y="1027113"/>
            <a:ext cx="4897438" cy="3673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7" name="Text Box 2">
            <a:extLst>
              <a:ext uri="{FF2B5EF4-FFF2-40B4-BE49-F238E27FC236}">
                <a16:creationId xmlns:a16="http://schemas.microsoft.com/office/drawing/2014/main" id="{FA42E58E-DC71-4D24-917C-01E882F4C624}"/>
              </a:ext>
            </a:extLst>
          </p:cNvPr>
          <p:cNvSpPr txBox="1">
            <a:spLocks noChangeArrowheads="1"/>
          </p:cNvSpPr>
          <p:nvPr/>
        </p:nvSpPr>
        <p:spPr bwMode="auto">
          <a:xfrm>
            <a:off x="1169988" y="5086350"/>
            <a:ext cx="5199062" cy="407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l" defTabSz="449263" rtl="0" eaLnBrk="0" fontAlgn="base" latinLnBrk="0" hangingPunct="0">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s-ES"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Biological effects of local hyperthermia in the tumour. A tumour, represented by the pictogram in the centre, and the diverse physiological and molecular effects of heat are indicated. </a:t>
            </a:r>
          </a:p>
          <a:p>
            <a:pPr marL="0" marR="0" lvl="0" indent="0" algn="l" defTabSz="449263" rtl="0" eaLnBrk="0" fontAlgn="base" latinLnBrk="0" hangingPunct="0">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s-ES"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(A) Hyperthermia alters physiology of the centrally located tumour by affecting its vasculature: heat increases the blood flow and vessel permeability. (B) Heat causes proteins to unfold and increases the intracellular amount of protein-chaperoning heat-shock proteins. (C) Temperatures exceeding 37 C result in increased cell membrane fluidity, thereby influencing their permeability. Specific biological effects of heat on membranes may be further affected by altering properties of membrane-bound-proteins. (D) Local heat helps to activate the immune system and causes it to attack the tumour directly, but might also cause a systemic effect by which immune cells attack tumour cells distant from the heated tumour. (E) Hyperthermia affects DNA damage repair pathways by deactivating specific repair proteins.</a:t>
            </a:r>
          </a:p>
        </p:txBody>
      </p:sp>
      <p:sp>
        <p:nvSpPr>
          <p:cNvPr id="21508" name="Text Box 3">
            <a:extLst>
              <a:ext uri="{FF2B5EF4-FFF2-40B4-BE49-F238E27FC236}">
                <a16:creationId xmlns:a16="http://schemas.microsoft.com/office/drawing/2014/main" id="{02CF2F64-12F9-4D6F-97D7-14D8882C7B61}"/>
              </a:ext>
            </a:extLst>
          </p:cNvPr>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B1631EE-C5D5-4851-90A9-B1E8C65CD2CD}" type="slidenum">
              <a:rPr kumimoji="0" lang="nl-NL" altLang="es-ES" sz="1800" b="0" i="0" u="none" strike="noStrike" kern="1200" cap="none" spc="0" normalizeH="0" baseline="0" noProof="0" smtClean="0">
                <a:ln>
                  <a:noFill/>
                </a:ln>
                <a:solidFill>
                  <a:srgbClr val="FFFFFF"/>
                </a:solidFill>
                <a:effectLst/>
                <a:uLnTx/>
                <a:uFillTx/>
                <a:latin typeface="Arial" panose="020B0604020202020204" pitchFamily="34"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nl-NL" altLang="es-ES"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21509" name="Marcador de notas 1">
            <a:extLst>
              <a:ext uri="{FF2B5EF4-FFF2-40B4-BE49-F238E27FC236}">
                <a16:creationId xmlns:a16="http://schemas.microsoft.com/office/drawing/2014/main" id="{38D3BA73-1F07-4564-9537-48B7076721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s-ES" dirty="0"/>
              <a:t>Biological effects of local hyperthermia in the </a:t>
            </a:r>
            <a:r>
              <a:rPr lang="en-US" altLang="es-ES" dirty="0" err="1"/>
              <a:t>tumour</a:t>
            </a:r>
            <a:r>
              <a:rPr lang="en-US" altLang="es-ES" dirty="0"/>
              <a:t>. A </a:t>
            </a:r>
            <a:r>
              <a:rPr lang="en-US" altLang="es-ES" dirty="0" err="1"/>
              <a:t>tumour</a:t>
            </a:r>
            <a:r>
              <a:rPr lang="en-US" altLang="es-ES" dirty="0"/>
              <a:t>, represented by the pictogram in the </a:t>
            </a:r>
            <a:r>
              <a:rPr lang="en-US" altLang="es-ES" dirty="0" err="1"/>
              <a:t>centre</a:t>
            </a:r>
            <a:r>
              <a:rPr lang="en-US" altLang="es-ES" dirty="0"/>
              <a:t>, and the diverse physiological and molecular effects of heat are indicated. </a:t>
            </a:r>
          </a:p>
          <a:p>
            <a:r>
              <a:rPr lang="en-US" altLang="es-ES" dirty="0"/>
              <a:t>(A) Hyperthermia alters physiology of the centrally located </a:t>
            </a:r>
            <a:r>
              <a:rPr lang="en-US" altLang="es-ES" dirty="0" err="1"/>
              <a:t>tumour</a:t>
            </a:r>
            <a:r>
              <a:rPr lang="en-US" altLang="es-ES" dirty="0"/>
              <a:t> by affecting its vasculature: heat increases the blood flow and vessel permeability. (B) Heat causes proteins to unfold and increases the intracellular amount of protein-chaperoning heat-shock proteins. (C) Temperatures exceeding 37 C result in increased cell membrane fluidity, thereby influencing their permeability. Specific biological effects of heat on membranes may be further affected by altering properties of membrane-bound-proteins. (D) Local heat helps to activate the immune system and causes it to attack the </a:t>
            </a:r>
            <a:r>
              <a:rPr lang="en-US" altLang="es-ES" dirty="0" err="1"/>
              <a:t>tumour</a:t>
            </a:r>
            <a:r>
              <a:rPr lang="en-US" altLang="es-ES" dirty="0"/>
              <a:t> directly, but might also cause a systemic effect by which immune cells attack </a:t>
            </a:r>
            <a:r>
              <a:rPr lang="en-US" altLang="es-ES" dirty="0" err="1"/>
              <a:t>tumour</a:t>
            </a:r>
            <a:r>
              <a:rPr lang="en-US" altLang="es-ES" dirty="0"/>
              <a:t> cells distant from the heated </a:t>
            </a:r>
            <a:r>
              <a:rPr lang="en-US" altLang="es-ES" dirty="0" err="1"/>
              <a:t>tumour</a:t>
            </a:r>
            <a:r>
              <a:rPr lang="en-US" altLang="es-ES" dirty="0"/>
              <a:t>. (E) Hyperthermia affects DNA damage repair pathways by deactivating specific repair proteins.</a:t>
            </a:r>
            <a:endParaRPr lang="nl-NL" altLang="es-ES" dirty="0"/>
          </a:p>
          <a:p>
            <a:endParaRPr lang="es-ES" alt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9">
            <a:extLst>
              <a:ext uri="{FF2B5EF4-FFF2-40B4-BE49-F238E27FC236}">
                <a16:creationId xmlns:a16="http://schemas.microsoft.com/office/drawing/2014/main" id="{D1B6DE61-6578-8B71-73B5-9A2F6E56F5DF}"/>
              </a:ext>
            </a:extLst>
          </p:cNvPr>
          <p:cNvSpPr>
            <a:spLocks noGrp="1" noChangeArrowheads="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fld id="{123651A6-8CDC-4412-9E49-7B48F20D1261}" type="slidenum">
              <a:rPr lang="es-ES" altLang="es-ES">
                <a:solidFill>
                  <a:srgbClr val="000000"/>
                </a:solidFill>
              </a:rPr>
              <a:pPr/>
              <a:t>11</a:t>
            </a:fld>
            <a:endParaRPr lang="es-ES" altLang="es-ES">
              <a:solidFill>
                <a:srgbClr val="000000"/>
              </a:solidFill>
            </a:endParaRPr>
          </a:p>
        </p:txBody>
      </p:sp>
      <p:sp>
        <p:nvSpPr>
          <p:cNvPr id="112643" name="Segnaposto immagine diapositiva 1">
            <a:extLst>
              <a:ext uri="{FF2B5EF4-FFF2-40B4-BE49-F238E27FC236}">
                <a16:creationId xmlns:a16="http://schemas.microsoft.com/office/drawing/2014/main" id="{3C3C1851-5BC5-D74F-E503-E8857868DDD2}"/>
              </a:ext>
            </a:extLst>
          </p:cNvPr>
          <p:cNvSpPr>
            <a:spLocks noGrp="1" noRot="1" noChangeAspect="1" noTextEdit="1"/>
          </p:cNvSpPr>
          <p:nvPr>
            <p:ph type="sldImg"/>
          </p:nvPr>
        </p:nvSpPr>
        <p:spPr>
          <a:xfrm>
            <a:off x="382588" y="685800"/>
            <a:ext cx="6089650" cy="3425825"/>
          </a:xfrm>
          <a:noFill/>
          <a:ln/>
          <a:extLst>
            <a:ext uri="{909E8E84-426E-40DD-AFC4-6F175D3DCCD1}">
              <a14:hiddenFill xmlns:a14="http://schemas.microsoft.com/office/drawing/2010/main">
                <a:solidFill>
                  <a:srgbClr val="FFFFFF"/>
                </a:solidFill>
              </a14:hiddenFill>
            </a:ext>
          </a:extLst>
        </p:spPr>
      </p:sp>
      <p:sp>
        <p:nvSpPr>
          <p:cNvPr id="112644" name="Segnaposto note 2">
            <a:extLst>
              <a:ext uri="{FF2B5EF4-FFF2-40B4-BE49-F238E27FC236}">
                <a16:creationId xmlns:a16="http://schemas.microsoft.com/office/drawing/2014/main" id="{787DC9D7-021A-5446-A67B-63EC6D018232}"/>
              </a:ext>
            </a:extLst>
          </p:cNvPr>
          <p:cNvSpPr>
            <a:spLocks noGrp="1"/>
          </p:cNvSpPr>
          <p:nvPr>
            <p:ph type="body" idx="1"/>
          </p:nvPr>
        </p:nvSpPr>
        <p:spPr>
          <a:xfrm>
            <a:off x="685800" y="4343400"/>
            <a:ext cx="5483225" cy="4111625"/>
          </a:xfrm>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spcBef>
                <a:spcPct val="0"/>
              </a:spcBef>
            </a:pPr>
            <a:endParaRPr lang="es-ES" altLang="es-ES"/>
          </a:p>
        </p:txBody>
      </p:sp>
      <p:sp>
        <p:nvSpPr>
          <p:cNvPr id="112645" name="Segnaposto numero diapositiva 3">
            <a:extLst>
              <a:ext uri="{FF2B5EF4-FFF2-40B4-BE49-F238E27FC236}">
                <a16:creationId xmlns:a16="http://schemas.microsoft.com/office/drawing/2014/main" id="{69786FCF-CC69-7187-8BCF-1ECAF720B98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buClrTx/>
              <a:buSzTx/>
              <a:buFontTx/>
              <a:buNone/>
            </a:pPr>
            <a:fld id="{AC2EF2F0-885D-424B-B765-3180F541C771}" type="slidenum">
              <a:rPr lang="it-IT" altLang="es-ES" sz="1200"/>
              <a:pPr algn="r">
                <a:buClrTx/>
                <a:buSzTx/>
                <a:buFontTx/>
                <a:buNone/>
              </a:pPr>
              <a:t>11</a:t>
            </a:fld>
            <a:endParaRPr lang="it-IT" altLang="es-E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tiff"/><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4833937" y="-1029892"/>
            <a:ext cx="14716127" cy="4643439"/>
          </a:xfrm>
          <a:prstGeom prst="rect">
            <a:avLst/>
          </a:prstGeom>
        </p:spPr>
        <p:txBody>
          <a:bodyPr anchor="b"/>
          <a:lstStyle>
            <a:lvl1pPr>
              <a:defRPr>
                <a:solidFill>
                  <a:srgbClr val="FFFFFF"/>
                </a:solidFill>
              </a:defRPr>
            </a:lvl1pPr>
          </a:lstStyle>
          <a:p>
            <a:r>
              <a:t>Texto del título</a:t>
            </a:r>
          </a:p>
        </p:txBody>
      </p:sp>
      <p:pic>
        <p:nvPicPr>
          <p:cNvPr id="12" name="xxSEOR_2018_Fondo PPT-06.jpg" descr="xxSEOR_2018_Fondo PPT-06.jpg"/>
          <p:cNvPicPr>
            <a:picLocks noChangeAspect="1"/>
          </p:cNvPicPr>
          <p:nvPr/>
        </p:nvPicPr>
        <p:blipFill>
          <a:blip r:embed="rId2" cstate="print"/>
          <a:stretch>
            <a:fillRect/>
          </a:stretch>
        </p:blipFill>
        <p:spPr>
          <a:xfrm>
            <a:off x="-1" y="-10454"/>
            <a:ext cx="24384001" cy="13736908"/>
          </a:xfrm>
          <a:prstGeom prst="rect">
            <a:avLst/>
          </a:prstGeom>
          <a:ln w="12700">
            <a:miter lim="400000"/>
          </a:ln>
        </p:spPr>
      </p:pic>
      <p:sp>
        <p:nvSpPr>
          <p:cNvPr id="13" name="Número de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19200" y="3200401"/>
            <a:ext cx="21945600" cy="9051926"/>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6"/>
          <p:cNvSpPr>
            <a:spLocks noGrp="1"/>
          </p:cNvSpPr>
          <p:nvPr>
            <p:ph type="title"/>
          </p:nvPr>
        </p:nvSpPr>
        <p:spPr>
          <a:xfrm>
            <a:off x="4935792" y="481270"/>
            <a:ext cx="18897600" cy="1879600"/>
          </a:xfrm>
          <a:noFill/>
          <a:ln w="9525">
            <a:noFill/>
            <a:miter lim="800000"/>
            <a:headEnd/>
            <a:tailEnd/>
          </a:ln>
        </p:spPr>
        <p:txBody>
          <a:bodyPr/>
          <a:lstStyle>
            <a:lvl1pPr>
              <a:defRPr kumimoji="0" lang="en-US" sz="5700" b="1" i="0" u="none" strike="noStrike" kern="0" cap="none" spc="0" normalizeH="0" baseline="0" noProof="0" dirty="0" smtClean="0">
                <a:ln>
                  <a:noFill/>
                </a:ln>
                <a:solidFill>
                  <a:schemeClr val="bg1"/>
                </a:solidFill>
                <a:effectLst/>
                <a:uLnTx/>
                <a:uFillTx/>
                <a:latin typeface="Arial" pitchFamily="34" charset="0"/>
                <a:ea typeface="ＭＳ Ｐゴシック" charset="-128"/>
                <a:cs typeface="Arial" pitchFamily="34" charset="0"/>
              </a:defRPr>
            </a:lvl1pPr>
          </a:lstStyle>
          <a:p>
            <a:pPr lvl="0"/>
            <a:r>
              <a:rPr lang="fr-FR" dirty="0"/>
              <a:t>Cliquez pour modifier le style du titre</a:t>
            </a:r>
            <a:endParaRPr lang="en-US" dirty="0"/>
          </a:p>
        </p:txBody>
      </p:sp>
    </p:spTree>
    <p:extLst>
      <p:ext uri="{BB962C8B-B14F-4D97-AF65-F5344CB8AC3E}">
        <p14:creationId xmlns:p14="http://schemas.microsoft.com/office/powerpoint/2010/main" val="317661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Titre 1"/>
          <p:cNvSpPr>
            <a:spLocks noGrp="1"/>
          </p:cNvSpPr>
          <p:nvPr>
            <p:ph type="title"/>
          </p:nvPr>
        </p:nvSpPr>
        <p:spPr>
          <a:xfrm>
            <a:off x="3835400" y="873127"/>
            <a:ext cx="19354800" cy="1184274"/>
          </a:xfrm>
          <a:prstGeom prst="rect">
            <a:avLst/>
          </a:prstGeom>
        </p:spPr>
        <p:txBody>
          <a:bodyPr/>
          <a:lstStyle>
            <a:lvl1pPr algn="r">
              <a:defRPr sz="5700">
                <a:solidFill>
                  <a:schemeClr val="bg1"/>
                </a:solidFill>
                <a:latin typeface="Arial" pitchFamily="34" charset="0"/>
                <a:cs typeface="Arial" pitchFamily="34" charset="0"/>
              </a:defRPr>
            </a:lvl1pPr>
          </a:lstStyle>
          <a:p>
            <a:r>
              <a:rPr lang="fr-FR"/>
              <a:t>Cliquez pour modifier le style du titre</a:t>
            </a:r>
            <a:endParaRPr lang="fr-FR" dirty="0"/>
          </a:p>
        </p:txBody>
      </p:sp>
    </p:spTree>
    <p:extLst>
      <p:ext uri="{BB962C8B-B14F-4D97-AF65-F5344CB8AC3E}">
        <p14:creationId xmlns:p14="http://schemas.microsoft.com/office/powerpoint/2010/main" val="104189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4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Título 1"/>
          <p:cNvSpPr>
            <a:spLocks noGrp="1"/>
          </p:cNvSpPr>
          <p:nvPr>
            <p:ph type="title"/>
          </p:nvPr>
        </p:nvSpPr>
        <p:spPr>
          <a:xfrm>
            <a:off x="1847043" y="172820"/>
            <a:ext cx="20755200" cy="2217832"/>
          </a:xfrm>
        </p:spPr>
        <p:txBody>
          <a:bodyPr/>
          <a:lstStyle/>
          <a:p>
            <a:r>
              <a:rPr lang="es-ES"/>
              <a:t>Haga clic para modificar el estilo de título del patrón</a:t>
            </a:r>
          </a:p>
        </p:txBody>
      </p:sp>
      <p:sp>
        <p:nvSpPr>
          <p:cNvPr id="3" name="Marcador de gráfico 2"/>
          <p:cNvSpPr>
            <a:spLocks noGrp="1"/>
          </p:cNvSpPr>
          <p:nvPr>
            <p:ph type="chart" idx="1"/>
          </p:nvPr>
        </p:nvSpPr>
        <p:spPr>
          <a:xfrm>
            <a:off x="1877760" y="3499571"/>
            <a:ext cx="21688320" cy="9430110"/>
          </a:xfrm>
        </p:spPr>
        <p:txBody>
          <a:bodyPr/>
          <a:lstStyle/>
          <a:p>
            <a:pPr lvl="0"/>
            <a:endParaRPr lang="es-ES" noProof="0"/>
          </a:p>
        </p:txBody>
      </p:sp>
    </p:spTree>
    <p:extLst>
      <p:ext uri="{BB962C8B-B14F-4D97-AF65-F5344CB8AC3E}">
        <p14:creationId xmlns:p14="http://schemas.microsoft.com/office/powerpoint/2010/main" val="407194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5BAB24F1-0FBD-412A-BA84-50A96719367E}"/>
              </a:ext>
            </a:extLst>
          </p:cNvPr>
          <p:cNvSpPr>
            <a:spLocks noGrp="1" noChangeArrowheads="1"/>
          </p:cNvSpPr>
          <p:nvPr>
            <p:ph type="sldNum" idx="10"/>
          </p:nvPr>
        </p:nvSpPr>
        <p:spPr>
          <a:xfrm>
            <a:off x="11866638" y="13073062"/>
            <a:ext cx="641199" cy="482821"/>
          </a:xfrm>
          <a:ln/>
        </p:spPr>
        <p:txBody>
          <a:bodyPr/>
          <a:lstStyle>
            <a:lvl1pPr>
              <a:defRPr/>
            </a:lvl1pPr>
          </a:lstStyle>
          <a:p>
            <a:fld id="{6DCBBA93-AA99-4B67-AEA9-B3443B4042AF}" type="slidenum">
              <a:rPr lang="es-ES" altLang="es-ES"/>
              <a:pPr/>
              <a:t>‹Nº›</a:t>
            </a:fld>
            <a:endParaRPr lang="es-ES" altLang="es-ES"/>
          </a:p>
        </p:txBody>
      </p:sp>
    </p:spTree>
    <p:extLst>
      <p:ext uri="{BB962C8B-B14F-4D97-AF65-F5344CB8AC3E}">
        <p14:creationId xmlns:p14="http://schemas.microsoft.com/office/powerpoint/2010/main" val="231036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219200" y="547200"/>
            <a:ext cx="21944640" cy="2289600"/>
          </a:xfrm>
          <a:prstGeom prst="rect">
            <a:avLst/>
          </a:prstGeom>
        </p:spPr>
        <p:txBody>
          <a:bodyPr lIns="0" tIns="0" rIns="0" bIns="0"/>
          <a:lstStyle/>
          <a:p>
            <a:endParaRPr lang="es-ES"/>
          </a:p>
        </p:txBody>
      </p:sp>
      <p:sp>
        <p:nvSpPr>
          <p:cNvPr id="6" name="PlaceHolder 2"/>
          <p:cNvSpPr>
            <a:spLocks noGrp="1"/>
          </p:cNvSpPr>
          <p:nvPr>
            <p:ph type="subTitle"/>
          </p:nvPr>
        </p:nvSpPr>
        <p:spPr>
          <a:xfrm>
            <a:off x="1219200" y="3209040"/>
            <a:ext cx="21944640" cy="7954560"/>
          </a:xfrm>
          <a:prstGeom prst="rect">
            <a:avLst/>
          </a:prstGeom>
        </p:spPr>
        <p:txBody>
          <a:bodyPr lIns="0" tIns="0" rIns="0" bIns="0" anchor="ctr"/>
          <a:lstStyle/>
          <a:p>
            <a:endParaRPr lang="es-ES"/>
          </a:p>
        </p:txBody>
      </p:sp>
    </p:spTree>
    <p:extLst>
      <p:ext uri="{BB962C8B-B14F-4D97-AF65-F5344CB8AC3E}">
        <p14:creationId xmlns:p14="http://schemas.microsoft.com/office/powerpoint/2010/main" val="190766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5CCC-BEF5-4220-8579-3446742D58E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312519EE-A752-4378-9645-5E8FFD09067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3925110-4019-4D82-B280-B00D1F82B12F}"/>
              </a:ext>
            </a:extLst>
          </p:cNvPr>
          <p:cNvSpPr>
            <a:spLocks noGrp="1"/>
          </p:cNvSpPr>
          <p:nvPr>
            <p:ph type="dt" sz="half" idx="10"/>
          </p:nvPr>
        </p:nvSpPr>
        <p:spPr/>
        <p:txBody>
          <a:bodyPr/>
          <a:lstStyle/>
          <a:p>
            <a:fld id="{D741D991-F4CD-44A7-9539-A7318C818DB8}" type="datetimeFigureOut">
              <a:rPr lang="en-US" smtClean="0"/>
              <a:t>9/28/2022</a:t>
            </a:fld>
            <a:endParaRPr lang="en-US"/>
          </a:p>
        </p:txBody>
      </p:sp>
      <p:sp>
        <p:nvSpPr>
          <p:cNvPr id="5" name="Footer Placeholder 4">
            <a:extLst>
              <a:ext uri="{FF2B5EF4-FFF2-40B4-BE49-F238E27FC236}">
                <a16:creationId xmlns:a16="http://schemas.microsoft.com/office/drawing/2014/main" id="{825BEEDC-DAE9-493C-BF2C-848367F0E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BA0D5-EC73-43A8-ACBA-472EB69EE07A}"/>
              </a:ext>
            </a:extLst>
          </p:cNvPr>
          <p:cNvSpPr>
            <a:spLocks noGrp="1"/>
          </p:cNvSpPr>
          <p:nvPr>
            <p:ph type="sldNum" sz="quarter" idx="12"/>
          </p:nvPr>
        </p:nvSpPr>
        <p:spPr>
          <a:xfrm>
            <a:off x="11866638" y="13073062"/>
            <a:ext cx="641199" cy="482821"/>
          </a:xfrm>
        </p:spPr>
        <p:txBody>
          <a:bodyPr/>
          <a:lstStyle/>
          <a:p>
            <a:fld id="{371EC145-EF2D-460E-AC64-91D259F5AEA0}" type="slidenum">
              <a:rPr lang="en-US" smtClean="0"/>
              <a:t>‹Nº›</a:t>
            </a:fld>
            <a:endParaRPr lang="en-US"/>
          </a:p>
        </p:txBody>
      </p:sp>
    </p:spTree>
    <p:extLst>
      <p:ext uri="{BB962C8B-B14F-4D97-AF65-F5344CB8AC3E}">
        <p14:creationId xmlns:p14="http://schemas.microsoft.com/office/powerpoint/2010/main" val="367236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e à gauche" userDrawn="1">
  <p:cSld name="Texte à gauche">
    <p:spTree>
      <p:nvGrpSpPr>
        <p:cNvPr id="1" name="Shape 76"/>
        <p:cNvGrpSpPr/>
        <p:nvPr/>
      </p:nvGrpSpPr>
      <p:grpSpPr>
        <a:xfrm>
          <a:off x="0" y="0"/>
          <a:ext cx="0" cy="0"/>
          <a:chOff x="0" y="0"/>
          <a:chExt cx="0" cy="0"/>
        </a:xfrm>
      </p:grpSpPr>
      <p:sp>
        <p:nvSpPr>
          <p:cNvPr id="78" name="Google Shape;78;p8"/>
          <p:cNvSpPr txBox="1">
            <a:spLocks noGrp="1"/>
          </p:cNvSpPr>
          <p:nvPr>
            <p:ph type="body" idx="1"/>
          </p:nvPr>
        </p:nvSpPr>
        <p:spPr>
          <a:xfrm>
            <a:off x="1727201" y="3305609"/>
            <a:ext cx="12000970" cy="8543494"/>
          </a:xfrm>
          <a:prstGeom prst="rect">
            <a:avLst/>
          </a:prstGeom>
          <a:noFill/>
          <a:ln>
            <a:noFill/>
          </a:ln>
        </p:spPr>
        <p:txBody>
          <a:bodyPr spcFirstLastPara="1" wrap="square" lIns="36000" tIns="0" rIns="36000" bIns="0" anchor="t" anchorCtr="0">
            <a:noAutofit/>
          </a:bodyPr>
          <a:lstStyle>
            <a:lvl1pPr marL="1219170" lvl="0" indent="-609584" algn="l">
              <a:lnSpc>
                <a:spcPct val="100000"/>
              </a:lnSpc>
              <a:spcBef>
                <a:spcPts val="0"/>
              </a:spcBef>
              <a:spcAft>
                <a:spcPts val="0"/>
              </a:spcAft>
              <a:buClr>
                <a:schemeClr val="dk1"/>
              </a:buClr>
              <a:buSzPts val="1800"/>
              <a:buNone/>
              <a:defRPr/>
            </a:lvl1pPr>
            <a:lvl2pPr marL="2438340" lvl="1" indent="-609584" algn="l">
              <a:lnSpc>
                <a:spcPct val="100000"/>
              </a:lnSpc>
              <a:spcBef>
                <a:spcPts val="0"/>
              </a:spcBef>
              <a:spcAft>
                <a:spcPts val="0"/>
              </a:spcAft>
              <a:buClr>
                <a:schemeClr val="dk1"/>
              </a:buClr>
              <a:buSzPts val="1800"/>
              <a:buNone/>
              <a:defRPr/>
            </a:lvl2pPr>
            <a:lvl3pPr marL="3657508" lvl="2" indent="-609584" algn="l">
              <a:lnSpc>
                <a:spcPct val="100000"/>
              </a:lnSpc>
              <a:spcBef>
                <a:spcPts val="0"/>
              </a:spcBef>
              <a:spcAft>
                <a:spcPts val="0"/>
              </a:spcAft>
              <a:buClr>
                <a:schemeClr val="dk1"/>
              </a:buClr>
              <a:buSzPts val="1800"/>
              <a:buNone/>
              <a:defRPr/>
            </a:lvl3pPr>
            <a:lvl4pPr marL="4876678" lvl="3" indent="-761980" algn="l">
              <a:lnSpc>
                <a:spcPct val="100000"/>
              </a:lnSpc>
              <a:spcBef>
                <a:spcPts val="0"/>
              </a:spcBef>
              <a:spcAft>
                <a:spcPts val="0"/>
              </a:spcAft>
              <a:buClr>
                <a:schemeClr val="dk1"/>
              </a:buClr>
              <a:buSzPts val="900"/>
              <a:buChar char="•"/>
              <a:defRPr/>
            </a:lvl4pPr>
            <a:lvl5pPr marL="6095848" lvl="4" indent="-609584" algn="l">
              <a:lnSpc>
                <a:spcPct val="100000"/>
              </a:lnSpc>
              <a:spcBef>
                <a:spcPts val="0"/>
              </a:spcBef>
              <a:spcAft>
                <a:spcPts val="0"/>
              </a:spcAft>
              <a:buClr>
                <a:schemeClr val="dk1"/>
              </a:buClr>
              <a:buSzPts val="900"/>
              <a:buNone/>
              <a:defRPr/>
            </a:lvl5pPr>
            <a:lvl6pPr marL="7315018" lvl="5" indent="-609584" algn="l">
              <a:lnSpc>
                <a:spcPct val="100000"/>
              </a:lnSpc>
              <a:spcBef>
                <a:spcPts val="0"/>
              </a:spcBef>
              <a:spcAft>
                <a:spcPts val="0"/>
              </a:spcAft>
              <a:buClr>
                <a:schemeClr val="dk1"/>
              </a:buClr>
              <a:buSzPts val="1800"/>
              <a:buNone/>
              <a:defRPr/>
            </a:lvl6pPr>
            <a:lvl7pPr marL="8534186" lvl="6" indent="-609584" algn="l">
              <a:lnSpc>
                <a:spcPct val="100000"/>
              </a:lnSpc>
              <a:spcBef>
                <a:spcPts val="3200"/>
              </a:spcBef>
              <a:spcAft>
                <a:spcPts val="0"/>
              </a:spcAft>
              <a:buClr>
                <a:srgbClr val="7F7F7F"/>
              </a:buClr>
              <a:buSzPts val="1800"/>
              <a:buNone/>
              <a:defRPr/>
            </a:lvl7pPr>
            <a:lvl8pPr marL="9753356" lvl="7" indent="-914378" algn="l">
              <a:lnSpc>
                <a:spcPct val="90000"/>
              </a:lnSpc>
              <a:spcBef>
                <a:spcPts val="1000"/>
              </a:spcBef>
              <a:spcAft>
                <a:spcPts val="0"/>
              </a:spcAft>
              <a:buClr>
                <a:schemeClr val="dk1"/>
              </a:buClr>
              <a:buSzPts val="1800"/>
              <a:buChar char="•"/>
              <a:defRPr/>
            </a:lvl8pPr>
            <a:lvl9pPr marL="10972526" lvl="8" indent="-914378" algn="l">
              <a:lnSpc>
                <a:spcPct val="90000"/>
              </a:lnSpc>
              <a:spcBef>
                <a:spcPts val="1000"/>
              </a:spcBef>
              <a:spcAft>
                <a:spcPts val="0"/>
              </a:spcAft>
              <a:buClr>
                <a:schemeClr val="dk1"/>
              </a:buClr>
              <a:buSzPts val="1800"/>
              <a:buChar char="•"/>
              <a:defRPr/>
            </a:lvl9pPr>
          </a:lstStyle>
          <a:p>
            <a:endParaRPr/>
          </a:p>
        </p:txBody>
      </p:sp>
      <p:sp>
        <p:nvSpPr>
          <p:cNvPr id="79" name="Google Shape;79;p8"/>
          <p:cNvSpPr txBox="1">
            <a:spLocks noGrp="1"/>
          </p:cNvSpPr>
          <p:nvPr>
            <p:ph type="title"/>
          </p:nvPr>
        </p:nvSpPr>
        <p:spPr>
          <a:xfrm>
            <a:off x="1824003" y="1728179"/>
            <a:ext cx="5836578" cy="734010"/>
          </a:xfrm>
          <a:prstGeom prst="rect">
            <a:avLst/>
          </a:prstGeom>
          <a:noFill/>
          <a:ln w="9525" cap="flat" cmpd="sng">
            <a:solidFill>
              <a:schemeClr val="dk1"/>
            </a:solidFill>
            <a:prstDash val="solid"/>
            <a:round/>
            <a:headEnd type="none" w="sm" len="sm"/>
            <a:tailEnd type="none" w="sm" len="sm"/>
          </a:ln>
        </p:spPr>
        <p:txBody>
          <a:bodyPr spcFirstLastPara="1" wrap="square" lIns="108000" tIns="72000" rIns="72000" bIns="360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8"/>
          <p:cNvSpPr txBox="1">
            <a:spLocks noGrp="1"/>
          </p:cNvSpPr>
          <p:nvPr>
            <p:ph type="ftr" idx="11"/>
          </p:nvPr>
        </p:nvSpPr>
        <p:spPr>
          <a:xfrm>
            <a:off x="1726838" y="12674389"/>
            <a:ext cx="6720000" cy="287258"/>
          </a:xfrm>
          <a:prstGeom prst="rect">
            <a:avLst/>
          </a:prstGeom>
          <a:noFill/>
          <a:ln>
            <a:noFill/>
          </a:ln>
        </p:spPr>
        <p:txBody>
          <a:bodyPr spcFirstLastPara="1" wrap="square" lIns="36000" tIns="0" rIns="3600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78611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pic>
        <p:nvPicPr>
          <p:cNvPr id="11" name="SEOR 2022 PPT+A4-02.png" descr="SEOR 2022 PPT+A4-02.png"/>
          <p:cNvPicPr>
            <a:picLocks noChangeAspect="1"/>
          </p:cNvPicPr>
          <p:nvPr/>
        </p:nvPicPr>
        <p:blipFill>
          <a:blip r:embed="rId2"/>
          <a:stretch>
            <a:fillRect/>
          </a:stretch>
        </p:blipFill>
        <p:spPr>
          <a:xfrm>
            <a:off x="5224" y="0"/>
            <a:ext cx="24373552" cy="13716001"/>
          </a:xfrm>
          <a:prstGeom prst="rect">
            <a:avLst/>
          </a:prstGeom>
          <a:ln w="12700">
            <a:miter lim="400000"/>
          </a:ln>
        </p:spPr>
      </p:pic>
      <p:sp>
        <p:nvSpPr>
          <p:cNvPr id="12" name="Autor y fecha"/>
          <p:cNvSpPr txBox="1">
            <a:spLocks noGrp="1"/>
          </p:cNvSpPr>
          <p:nvPr>
            <p:ph type="body" sz="quarter" idx="21" hasCustomPrompt="1"/>
          </p:nvPr>
        </p:nvSpPr>
        <p:spPr>
          <a:xfrm>
            <a:off x="1206499" y="3245786"/>
            <a:ext cx="2197100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y fecha</a:t>
            </a:r>
          </a:p>
        </p:txBody>
      </p:sp>
      <p:sp>
        <p:nvSpPr>
          <p:cNvPr id="13" name="Título de la presentación"/>
          <p:cNvSpPr txBox="1">
            <a:spLocks noGrp="1"/>
          </p:cNvSpPr>
          <p:nvPr>
            <p:ph type="title" hasCustomPrompt="1"/>
          </p:nvPr>
        </p:nvSpPr>
        <p:spPr>
          <a:xfrm>
            <a:off x="1206498" y="-1378765"/>
            <a:ext cx="21971004" cy="4648201"/>
          </a:xfrm>
          <a:prstGeom prst="rect">
            <a:avLst/>
          </a:prstGeom>
        </p:spPr>
        <p:txBody>
          <a:bodyPr anchor="b"/>
          <a:lstStyle>
            <a:lvl1pPr>
              <a:defRPr sz="8000" spc="-159"/>
            </a:lvl1pPr>
          </a:lstStyle>
          <a:p>
            <a:r>
              <a:t>Título de la presentación</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4961155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3048961" y="2243758"/>
            <a:ext cx="18286080" cy="4775541"/>
          </a:xfrm>
        </p:spPr>
        <p:txBody>
          <a:bodyPr anchor="b"/>
          <a:lstStyle>
            <a:lvl1pPr algn="ctr">
              <a:defRPr sz="10886"/>
            </a:lvl1pPr>
          </a:lstStyle>
          <a:p>
            <a:r>
              <a:rPr lang="es-ES"/>
              <a:t>Haga clic para modificar el estilo de título del patrón</a:t>
            </a:r>
          </a:p>
        </p:txBody>
      </p:sp>
      <p:sp>
        <p:nvSpPr>
          <p:cNvPr id="3" name="Subtítulo 2"/>
          <p:cNvSpPr>
            <a:spLocks noGrp="1"/>
          </p:cNvSpPr>
          <p:nvPr>
            <p:ph type="subTitle" idx="1"/>
          </p:nvPr>
        </p:nvSpPr>
        <p:spPr>
          <a:xfrm>
            <a:off x="3048961" y="7203638"/>
            <a:ext cx="18286080" cy="3312348"/>
          </a:xfrm>
        </p:spPr>
        <p:txBody>
          <a:bodyPr/>
          <a:lstStyle>
            <a:lvl1pPr marL="0" indent="0" algn="ctr">
              <a:buNone/>
              <a:defRPr sz="4355"/>
            </a:lvl1pPr>
            <a:lvl2pPr marL="829544" indent="0" algn="ctr">
              <a:buNone/>
              <a:defRPr sz="3629"/>
            </a:lvl2pPr>
            <a:lvl3pPr marL="1659087" indent="0" algn="ctr">
              <a:buNone/>
              <a:defRPr sz="3266"/>
            </a:lvl3pPr>
            <a:lvl4pPr marL="2488631" indent="0" algn="ctr">
              <a:buNone/>
              <a:defRPr sz="2903"/>
            </a:lvl4pPr>
            <a:lvl5pPr marL="3318175" indent="0" algn="ctr">
              <a:buNone/>
              <a:defRPr sz="2903"/>
            </a:lvl5pPr>
            <a:lvl6pPr marL="4147718" indent="0" algn="ctr">
              <a:buNone/>
              <a:defRPr sz="2903"/>
            </a:lvl6pPr>
            <a:lvl7pPr marL="4977262" indent="0" algn="ctr">
              <a:buNone/>
              <a:defRPr sz="2903"/>
            </a:lvl7pPr>
            <a:lvl8pPr marL="5806806" indent="0" algn="ctr">
              <a:buNone/>
              <a:defRPr sz="2903"/>
            </a:lvl8pPr>
            <a:lvl9pPr marL="6636349" indent="0" algn="ctr">
              <a:buNone/>
              <a:defRPr sz="2903"/>
            </a:lvl9pPr>
          </a:lstStyle>
          <a:p>
            <a:r>
              <a:rPr lang="es-ES"/>
              <a:t>Haga clic para modificar el estilo de subtítulo del patrón</a:t>
            </a:r>
          </a:p>
        </p:txBody>
      </p:sp>
    </p:spTree>
    <p:extLst>
      <p:ext uri="{BB962C8B-B14F-4D97-AF65-F5344CB8AC3E}">
        <p14:creationId xmlns:p14="http://schemas.microsoft.com/office/powerpoint/2010/main" val="293550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75130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662722" y="3418921"/>
            <a:ext cx="21031679" cy="5705878"/>
          </a:xfrm>
        </p:spPr>
        <p:txBody>
          <a:bodyPr anchor="b"/>
          <a:lstStyle>
            <a:lvl1pPr>
              <a:defRPr sz="10886"/>
            </a:lvl1pPr>
          </a:lstStyle>
          <a:p>
            <a:r>
              <a:rPr lang="es-ES"/>
              <a:t>Haga clic para modificar el estilo de título del patrón</a:t>
            </a:r>
          </a:p>
        </p:txBody>
      </p:sp>
      <p:sp>
        <p:nvSpPr>
          <p:cNvPr id="3" name="Marcador de texto 2"/>
          <p:cNvSpPr>
            <a:spLocks noGrp="1"/>
          </p:cNvSpPr>
          <p:nvPr>
            <p:ph type="body" idx="1"/>
          </p:nvPr>
        </p:nvSpPr>
        <p:spPr>
          <a:xfrm>
            <a:off x="1662722" y="9179525"/>
            <a:ext cx="21031679" cy="2998394"/>
          </a:xfrm>
        </p:spPr>
        <p:txBody>
          <a:bodyPr/>
          <a:lstStyle>
            <a:lvl1pPr marL="0" indent="0">
              <a:buNone/>
              <a:defRPr sz="4355"/>
            </a:lvl1pPr>
            <a:lvl2pPr marL="829544" indent="0">
              <a:buNone/>
              <a:defRPr sz="3629"/>
            </a:lvl2pPr>
            <a:lvl3pPr marL="1659087" indent="0">
              <a:buNone/>
              <a:defRPr sz="3266"/>
            </a:lvl3pPr>
            <a:lvl4pPr marL="2488631" indent="0">
              <a:buNone/>
              <a:defRPr sz="2903"/>
            </a:lvl4pPr>
            <a:lvl5pPr marL="3318175" indent="0">
              <a:buNone/>
              <a:defRPr sz="2903"/>
            </a:lvl5pPr>
            <a:lvl6pPr marL="4147718" indent="0">
              <a:buNone/>
              <a:defRPr sz="2903"/>
            </a:lvl6pPr>
            <a:lvl7pPr marL="4977262" indent="0">
              <a:buNone/>
              <a:defRPr sz="2903"/>
            </a:lvl7pPr>
            <a:lvl8pPr marL="5806806" indent="0">
              <a:buNone/>
              <a:defRPr sz="2903"/>
            </a:lvl8pPr>
            <a:lvl9pPr marL="6636349" indent="0">
              <a:buNone/>
              <a:defRPr sz="2903"/>
            </a:lvl9pPr>
          </a:lstStyle>
          <a:p>
            <a:pPr lvl="0"/>
            <a:r>
              <a:rPr lang="es-ES"/>
              <a:t>Haga clic para modificar los estilos de texto del patrón</a:t>
            </a:r>
          </a:p>
        </p:txBody>
      </p:sp>
    </p:spTree>
    <p:extLst>
      <p:ext uri="{BB962C8B-B14F-4D97-AF65-F5344CB8AC3E}">
        <p14:creationId xmlns:p14="http://schemas.microsoft.com/office/powerpoint/2010/main" val="1737970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1877761" y="3499569"/>
            <a:ext cx="10655999" cy="942722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12902400" y="3499569"/>
            <a:ext cx="10659840" cy="942722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37607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678082" y="731597"/>
            <a:ext cx="21031679" cy="2649878"/>
          </a:xfrm>
        </p:spPr>
        <p:txBody>
          <a:bodyPr/>
          <a:lstStyle/>
          <a:p>
            <a:r>
              <a:rPr lang="es-ES"/>
              <a:t>Haga clic para modificar el estilo de título del patrón</a:t>
            </a:r>
          </a:p>
        </p:txBody>
      </p:sp>
      <p:sp>
        <p:nvSpPr>
          <p:cNvPr id="3" name="Marcador de texto 2"/>
          <p:cNvSpPr>
            <a:spLocks noGrp="1"/>
          </p:cNvSpPr>
          <p:nvPr>
            <p:ph type="body" idx="1"/>
          </p:nvPr>
        </p:nvSpPr>
        <p:spPr>
          <a:xfrm>
            <a:off x="1678081" y="3361314"/>
            <a:ext cx="10318079" cy="1647533"/>
          </a:xfrm>
        </p:spPr>
        <p:txBody>
          <a:bodyPr anchor="b"/>
          <a:lstStyle>
            <a:lvl1pPr marL="0" indent="0">
              <a:buNone/>
              <a:defRPr sz="4355" b="1"/>
            </a:lvl1pPr>
            <a:lvl2pPr marL="829544" indent="0">
              <a:buNone/>
              <a:defRPr sz="3629" b="1"/>
            </a:lvl2pPr>
            <a:lvl3pPr marL="1659087" indent="0">
              <a:buNone/>
              <a:defRPr sz="3266" b="1"/>
            </a:lvl3pPr>
            <a:lvl4pPr marL="2488631" indent="0">
              <a:buNone/>
              <a:defRPr sz="2903" b="1"/>
            </a:lvl4pPr>
            <a:lvl5pPr marL="3318175" indent="0">
              <a:buNone/>
              <a:defRPr sz="2903" b="1"/>
            </a:lvl5pPr>
            <a:lvl6pPr marL="4147718" indent="0">
              <a:buNone/>
              <a:defRPr sz="2903" b="1"/>
            </a:lvl6pPr>
            <a:lvl7pPr marL="4977262" indent="0">
              <a:buNone/>
              <a:defRPr sz="2903" b="1"/>
            </a:lvl7pPr>
            <a:lvl8pPr marL="5806806" indent="0">
              <a:buNone/>
              <a:defRPr sz="2903" b="1"/>
            </a:lvl8pPr>
            <a:lvl9pPr marL="6636349" indent="0">
              <a:buNone/>
              <a:defRPr sz="2903" b="1"/>
            </a:lvl9pPr>
          </a:lstStyle>
          <a:p>
            <a:pPr lvl="0"/>
            <a:r>
              <a:rPr lang="es-ES"/>
              <a:t>Haga clic para modificar los estilos de texto del patrón</a:t>
            </a:r>
          </a:p>
        </p:txBody>
      </p:sp>
      <p:sp>
        <p:nvSpPr>
          <p:cNvPr id="4" name="Marcador de contenido 3"/>
          <p:cNvSpPr>
            <a:spLocks noGrp="1"/>
          </p:cNvSpPr>
          <p:nvPr>
            <p:ph sz="half" idx="2"/>
          </p:nvPr>
        </p:nvSpPr>
        <p:spPr>
          <a:xfrm>
            <a:off x="1678081" y="5008847"/>
            <a:ext cx="10318079" cy="737069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12345601" y="3361314"/>
            <a:ext cx="10364159" cy="1647533"/>
          </a:xfrm>
        </p:spPr>
        <p:txBody>
          <a:bodyPr anchor="b"/>
          <a:lstStyle>
            <a:lvl1pPr marL="0" indent="0">
              <a:buNone/>
              <a:defRPr sz="4355" b="1"/>
            </a:lvl1pPr>
            <a:lvl2pPr marL="829544" indent="0">
              <a:buNone/>
              <a:defRPr sz="3629" b="1"/>
            </a:lvl2pPr>
            <a:lvl3pPr marL="1659087" indent="0">
              <a:buNone/>
              <a:defRPr sz="3266" b="1"/>
            </a:lvl3pPr>
            <a:lvl4pPr marL="2488631" indent="0">
              <a:buNone/>
              <a:defRPr sz="2903" b="1"/>
            </a:lvl4pPr>
            <a:lvl5pPr marL="3318175" indent="0">
              <a:buNone/>
              <a:defRPr sz="2903" b="1"/>
            </a:lvl5pPr>
            <a:lvl6pPr marL="4147718" indent="0">
              <a:buNone/>
              <a:defRPr sz="2903" b="1"/>
            </a:lvl6pPr>
            <a:lvl7pPr marL="4977262" indent="0">
              <a:buNone/>
              <a:defRPr sz="2903" b="1"/>
            </a:lvl7pPr>
            <a:lvl8pPr marL="5806806" indent="0">
              <a:buNone/>
              <a:defRPr sz="2903" b="1"/>
            </a:lvl8pPr>
            <a:lvl9pPr marL="6636349" indent="0">
              <a:buNone/>
              <a:defRPr sz="2903" b="1"/>
            </a:lvl9pPr>
          </a:lstStyle>
          <a:p>
            <a:pPr lvl="0"/>
            <a:r>
              <a:rPr lang="es-ES"/>
              <a:t>Haga clic para modificar los estilos de texto del patrón</a:t>
            </a:r>
          </a:p>
        </p:txBody>
      </p:sp>
      <p:sp>
        <p:nvSpPr>
          <p:cNvPr id="6" name="Marcador de contenido 5"/>
          <p:cNvSpPr>
            <a:spLocks noGrp="1"/>
          </p:cNvSpPr>
          <p:nvPr>
            <p:ph sz="quarter" idx="4"/>
          </p:nvPr>
        </p:nvSpPr>
        <p:spPr>
          <a:xfrm>
            <a:off x="12345601" y="5008847"/>
            <a:ext cx="10364159" cy="737069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40211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4161503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9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678081" y="913057"/>
            <a:ext cx="7864320" cy="3202896"/>
          </a:xfrm>
        </p:spPr>
        <p:txBody>
          <a:bodyPr anchor="b"/>
          <a:lstStyle>
            <a:lvl1pPr>
              <a:defRPr sz="5806"/>
            </a:lvl1pPr>
          </a:lstStyle>
          <a:p>
            <a:r>
              <a:rPr lang="es-ES"/>
              <a:t>Haga clic para modificar el estilo de título del patrón</a:t>
            </a:r>
          </a:p>
        </p:txBody>
      </p:sp>
      <p:sp>
        <p:nvSpPr>
          <p:cNvPr id="3" name="Marcador de contenido 2"/>
          <p:cNvSpPr>
            <a:spLocks noGrp="1"/>
          </p:cNvSpPr>
          <p:nvPr>
            <p:ph idx="1"/>
          </p:nvPr>
        </p:nvSpPr>
        <p:spPr>
          <a:xfrm>
            <a:off x="10368001" y="1975888"/>
            <a:ext cx="12341760" cy="9746943"/>
          </a:xfrm>
        </p:spPr>
        <p:txBody>
          <a:bodyPr/>
          <a:lstStyle>
            <a:lvl1pPr>
              <a:defRPr sz="5806"/>
            </a:lvl1pPr>
            <a:lvl2pPr>
              <a:defRPr sz="5080"/>
            </a:lvl2pPr>
            <a:lvl3pPr>
              <a:defRPr sz="4355"/>
            </a:lvl3pPr>
            <a:lvl4pPr>
              <a:defRPr sz="3629"/>
            </a:lvl4pPr>
            <a:lvl5pPr>
              <a:defRPr sz="3629"/>
            </a:lvl5pPr>
            <a:lvl6pPr>
              <a:defRPr sz="3629"/>
            </a:lvl6pPr>
            <a:lvl7pPr>
              <a:defRPr sz="3629"/>
            </a:lvl7pPr>
            <a:lvl8pPr>
              <a:defRPr sz="3629"/>
            </a:lvl8pPr>
            <a:lvl9pPr>
              <a:defRPr sz="3629"/>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1678081" y="4115954"/>
            <a:ext cx="7864320" cy="7621280"/>
          </a:xfrm>
        </p:spPr>
        <p:txBody>
          <a:bodyPr/>
          <a:lstStyle>
            <a:lvl1pPr marL="0" indent="0">
              <a:buNone/>
              <a:defRPr sz="2903"/>
            </a:lvl1pPr>
            <a:lvl2pPr marL="829544" indent="0">
              <a:buNone/>
              <a:defRPr sz="2540"/>
            </a:lvl2pPr>
            <a:lvl3pPr marL="1659087" indent="0">
              <a:buNone/>
              <a:defRPr sz="2177"/>
            </a:lvl3pPr>
            <a:lvl4pPr marL="2488631" indent="0">
              <a:buNone/>
              <a:defRPr sz="1814"/>
            </a:lvl4pPr>
            <a:lvl5pPr marL="3318175" indent="0">
              <a:buNone/>
              <a:defRPr sz="1814"/>
            </a:lvl5pPr>
            <a:lvl6pPr marL="4147718" indent="0">
              <a:buNone/>
              <a:defRPr sz="1814"/>
            </a:lvl6pPr>
            <a:lvl7pPr marL="4977262" indent="0">
              <a:buNone/>
              <a:defRPr sz="1814"/>
            </a:lvl7pPr>
            <a:lvl8pPr marL="5806806" indent="0">
              <a:buNone/>
              <a:defRPr sz="1814"/>
            </a:lvl8pPr>
            <a:lvl9pPr marL="6636349" indent="0">
              <a:buNone/>
              <a:defRPr sz="1814"/>
            </a:lvl9pPr>
          </a:lstStyle>
          <a:p>
            <a:pPr lvl="0"/>
            <a:r>
              <a:rPr lang="es-ES"/>
              <a:t>Haga clic para modificar los estilos de texto del patrón</a:t>
            </a:r>
          </a:p>
        </p:txBody>
      </p:sp>
    </p:spTree>
    <p:extLst>
      <p:ext uri="{BB962C8B-B14F-4D97-AF65-F5344CB8AC3E}">
        <p14:creationId xmlns:p14="http://schemas.microsoft.com/office/powerpoint/2010/main" val="737931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678081" y="913057"/>
            <a:ext cx="7864320" cy="3202896"/>
          </a:xfrm>
        </p:spPr>
        <p:txBody>
          <a:bodyPr anchor="b"/>
          <a:lstStyle>
            <a:lvl1pPr>
              <a:defRPr sz="5806"/>
            </a:lvl1pPr>
          </a:lstStyle>
          <a:p>
            <a:r>
              <a:rPr lang="es-ES"/>
              <a:t>Haga clic para modificar el estilo de título del patrón</a:t>
            </a:r>
          </a:p>
        </p:txBody>
      </p:sp>
      <p:sp>
        <p:nvSpPr>
          <p:cNvPr id="3" name="Marcador de posición de imagen 2"/>
          <p:cNvSpPr>
            <a:spLocks noGrp="1"/>
          </p:cNvSpPr>
          <p:nvPr>
            <p:ph type="pic" idx="1"/>
          </p:nvPr>
        </p:nvSpPr>
        <p:spPr>
          <a:xfrm>
            <a:off x="10368001" y="1975888"/>
            <a:ext cx="12341760" cy="9746943"/>
          </a:xfrm>
        </p:spPr>
        <p:txBody>
          <a:bodyPr/>
          <a:lstStyle>
            <a:lvl1pPr marL="0" indent="0">
              <a:buNone/>
              <a:defRPr sz="5806"/>
            </a:lvl1pPr>
            <a:lvl2pPr marL="829544" indent="0">
              <a:buNone/>
              <a:defRPr sz="5080"/>
            </a:lvl2pPr>
            <a:lvl3pPr marL="1659087" indent="0">
              <a:buNone/>
              <a:defRPr sz="4355"/>
            </a:lvl3pPr>
            <a:lvl4pPr marL="2488631" indent="0">
              <a:buNone/>
              <a:defRPr sz="3629"/>
            </a:lvl4pPr>
            <a:lvl5pPr marL="3318175" indent="0">
              <a:buNone/>
              <a:defRPr sz="3629"/>
            </a:lvl5pPr>
            <a:lvl6pPr marL="4147718" indent="0">
              <a:buNone/>
              <a:defRPr sz="3629"/>
            </a:lvl6pPr>
            <a:lvl7pPr marL="4977262" indent="0">
              <a:buNone/>
              <a:defRPr sz="3629"/>
            </a:lvl7pPr>
            <a:lvl8pPr marL="5806806" indent="0">
              <a:buNone/>
              <a:defRPr sz="3629"/>
            </a:lvl8pPr>
            <a:lvl9pPr marL="6636349" indent="0">
              <a:buNone/>
              <a:defRPr sz="3629"/>
            </a:lvl9pPr>
          </a:lstStyle>
          <a:p>
            <a:pPr lvl="0"/>
            <a:endParaRPr lang="es-ES" noProof="0"/>
          </a:p>
        </p:txBody>
      </p:sp>
      <p:sp>
        <p:nvSpPr>
          <p:cNvPr id="4" name="Marcador de texto 3"/>
          <p:cNvSpPr>
            <a:spLocks noGrp="1"/>
          </p:cNvSpPr>
          <p:nvPr>
            <p:ph type="body" sz="half" idx="2"/>
          </p:nvPr>
        </p:nvSpPr>
        <p:spPr>
          <a:xfrm>
            <a:off x="1678081" y="4115954"/>
            <a:ext cx="7864320" cy="7621280"/>
          </a:xfrm>
        </p:spPr>
        <p:txBody>
          <a:bodyPr/>
          <a:lstStyle>
            <a:lvl1pPr marL="0" indent="0">
              <a:buNone/>
              <a:defRPr sz="2903"/>
            </a:lvl1pPr>
            <a:lvl2pPr marL="829544" indent="0">
              <a:buNone/>
              <a:defRPr sz="2540"/>
            </a:lvl2pPr>
            <a:lvl3pPr marL="1659087" indent="0">
              <a:buNone/>
              <a:defRPr sz="2177"/>
            </a:lvl3pPr>
            <a:lvl4pPr marL="2488631" indent="0">
              <a:buNone/>
              <a:defRPr sz="1814"/>
            </a:lvl4pPr>
            <a:lvl5pPr marL="3318175" indent="0">
              <a:buNone/>
              <a:defRPr sz="1814"/>
            </a:lvl5pPr>
            <a:lvl6pPr marL="4147718" indent="0">
              <a:buNone/>
              <a:defRPr sz="1814"/>
            </a:lvl6pPr>
            <a:lvl7pPr marL="4977262" indent="0">
              <a:buNone/>
              <a:defRPr sz="1814"/>
            </a:lvl7pPr>
            <a:lvl8pPr marL="5806806" indent="0">
              <a:buNone/>
              <a:defRPr sz="1814"/>
            </a:lvl8pPr>
            <a:lvl9pPr marL="6636349" indent="0">
              <a:buNone/>
              <a:defRPr sz="1814"/>
            </a:lvl9pPr>
          </a:lstStyle>
          <a:p>
            <a:pPr lvl="0"/>
            <a:r>
              <a:rPr lang="es-ES"/>
              <a:t>Haga clic para modificar los estilos de texto del patrón</a:t>
            </a:r>
          </a:p>
        </p:txBody>
      </p:sp>
    </p:spTree>
    <p:extLst>
      <p:ext uri="{BB962C8B-B14F-4D97-AF65-F5344CB8AC3E}">
        <p14:creationId xmlns:p14="http://schemas.microsoft.com/office/powerpoint/2010/main" val="2838236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36410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8136322" y="172818"/>
            <a:ext cx="5425919" cy="12753979"/>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1847042" y="172818"/>
            <a:ext cx="15920640" cy="127539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428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xfrm>
            <a:off x="4387453" y="3643312"/>
            <a:ext cx="15609094" cy="8840393"/>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pic>
        <p:nvPicPr>
          <p:cNvPr id="6" name="Image 5" descr="cover slideshow uk.JPG"/>
          <p:cNvPicPr>
            <a:picLocks noChangeAspect="1"/>
          </p:cNvPicPr>
          <p:nvPr userDrawn="1"/>
        </p:nvPicPr>
        <p:blipFill>
          <a:blip r:embed="rId2" cstate="print"/>
          <a:stretch>
            <a:fillRect/>
          </a:stretch>
        </p:blipFill>
        <p:spPr>
          <a:xfrm>
            <a:off x="3693" y="0"/>
            <a:ext cx="24384000" cy="13816584"/>
          </a:xfrm>
          <a:prstGeom prst="rect">
            <a:avLst/>
          </a:prstGeom>
        </p:spPr>
      </p:pic>
      <p:sp>
        <p:nvSpPr>
          <p:cNvPr id="2" name="Titre 1"/>
          <p:cNvSpPr>
            <a:spLocks noGrp="1"/>
          </p:cNvSpPr>
          <p:nvPr>
            <p:ph type="ctrTitle" hasCustomPrompt="1"/>
          </p:nvPr>
        </p:nvSpPr>
        <p:spPr>
          <a:xfrm>
            <a:off x="1404360" y="6400801"/>
            <a:ext cx="7200000" cy="2838450"/>
          </a:xfrm>
          <a:prstGeom prst="rect">
            <a:avLst/>
          </a:prstGeom>
        </p:spPr>
        <p:txBody>
          <a:bodyPr lIns="0" tIns="36000" rIns="36000" bIns="36000" anchor="ctr" anchorCtr="0"/>
          <a:lstStyle>
            <a:lvl1pPr algn="l">
              <a:defRPr sz="5600" b="1" baseline="0">
                <a:solidFill>
                  <a:srgbClr val="222268"/>
                </a:solidFill>
                <a:latin typeface="Arial" pitchFamily="34" charset="0"/>
                <a:cs typeface="Arial" pitchFamily="34" charset="0"/>
              </a:defRPr>
            </a:lvl1pPr>
          </a:lstStyle>
          <a:p>
            <a:r>
              <a:rPr lang="fr-FR" dirty="0" err="1"/>
              <a:t>Presentation</a:t>
            </a:r>
            <a:endParaRPr lang="fr-FR" dirty="0"/>
          </a:p>
        </p:txBody>
      </p:sp>
    </p:spTree>
    <p:extLst>
      <p:ext uri="{BB962C8B-B14F-4D97-AF65-F5344CB8AC3E}">
        <p14:creationId xmlns:p14="http://schemas.microsoft.com/office/powerpoint/2010/main" val="3658765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INTERM. SLIDE Part I">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97635" y="7585816"/>
            <a:ext cx="19411200" cy="6120000"/>
          </a:xfrm>
          <a:prstGeom prst="rect">
            <a:avLst/>
          </a:prstGeom>
          <a:solidFill>
            <a:schemeClr val="bg1">
              <a:lumMod val="95000"/>
            </a:schemeClr>
          </a:solidFill>
        </p:spPr>
        <p:txBody>
          <a:bodyPr anchor="ctr" anchorCtr="0"/>
          <a:lstStyle>
            <a:lvl1pPr marL="0" indent="0" algn="ctr">
              <a:buNone/>
              <a:defRPr b="1">
                <a:solidFill>
                  <a:schemeClr val="tx1">
                    <a:lumMod val="65000"/>
                    <a:lumOff val="3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fr-FR" dirty="0"/>
              <a:t>Cliquez pour modifier le style des sous-titres du masque</a:t>
            </a:r>
          </a:p>
        </p:txBody>
      </p:sp>
      <p:grpSp>
        <p:nvGrpSpPr>
          <p:cNvPr id="13" name="Groupe 12"/>
          <p:cNvGrpSpPr/>
          <p:nvPr userDrawn="1"/>
        </p:nvGrpSpPr>
        <p:grpSpPr>
          <a:xfrm>
            <a:off x="104014" y="212593"/>
            <a:ext cx="24004821" cy="7340114"/>
            <a:chOff x="13605" y="106296"/>
            <a:chExt cx="9001808" cy="3670057"/>
          </a:xfrm>
        </p:grpSpPr>
        <p:pic>
          <p:nvPicPr>
            <p:cNvPr id="14" name="Picture 2"/>
            <p:cNvPicPr>
              <a:picLocks noChangeAspect="1" noChangeArrowheads="1"/>
            </p:cNvPicPr>
            <p:nvPr userDrawn="1"/>
          </p:nvPicPr>
          <p:blipFill>
            <a:blip r:embed="rId2" cstate="print"/>
            <a:srcRect/>
            <a:stretch>
              <a:fillRect/>
            </a:stretch>
          </p:blipFill>
          <p:spPr bwMode="auto">
            <a:xfrm>
              <a:off x="138112" y="190004"/>
              <a:ext cx="8877301" cy="3586349"/>
            </a:xfrm>
            <a:prstGeom prst="rect">
              <a:avLst/>
            </a:prstGeom>
            <a:noFill/>
            <a:ln w="9525">
              <a:noFill/>
              <a:miter lim="800000"/>
              <a:headEnd/>
              <a:tailEnd/>
            </a:ln>
          </p:spPr>
        </p:pic>
        <p:pic>
          <p:nvPicPr>
            <p:cNvPr id="15" name="Picture 21" descr="Vortexblanc copier"/>
            <p:cNvPicPr>
              <a:picLocks noChangeAspect="1" noChangeArrowheads="1"/>
            </p:cNvPicPr>
            <p:nvPr userDrawn="1"/>
          </p:nvPicPr>
          <p:blipFill>
            <a:blip r:embed="rId3" cstate="screen">
              <a:lum bright="72000" contrast="98000"/>
              <a:grayscl/>
            </a:blip>
            <a:srcRect/>
            <a:stretch>
              <a:fillRect/>
            </a:stretch>
          </p:blipFill>
          <p:spPr bwMode="auto">
            <a:xfrm>
              <a:off x="13605" y="191411"/>
              <a:ext cx="7827800" cy="3488642"/>
            </a:xfrm>
            <a:prstGeom prst="rect">
              <a:avLst/>
            </a:prstGeom>
            <a:noFill/>
            <a:ln w="9525">
              <a:noFill/>
              <a:miter lim="800000"/>
              <a:headEnd/>
              <a:tailEnd/>
            </a:ln>
          </p:spPr>
        </p:pic>
        <p:pic>
          <p:nvPicPr>
            <p:cNvPr id="16" name="Picture 14" descr="NanoBlanc"/>
            <p:cNvPicPr>
              <a:picLocks noChangeAspect="1" noChangeArrowheads="1"/>
            </p:cNvPicPr>
            <p:nvPr userDrawn="1"/>
          </p:nvPicPr>
          <p:blipFill>
            <a:blip r:embed="rId4" cstate="screen"/>
            <a:srcRect/>
            <a:stretch>
              <a:fillRect/>
            </a:stretch>
          </p:blipFill>
          <p:spPr bwMode="auto">
            <a:xfrm>
              <a:off x="444543" y="106296"/>
              <a:ext cx="4089400" cy="2768600"/>
            </a:xfrm>
            <a:prstGeom prst="rect">
              <a:avLst/>
            </a:prstGeom>
            <a:noFill/>
            <a:ln w="9525">
              <a:noFill/>
              <a:miter lim="800000"/>
              <a:headEnd/>
              <a:tailEnd/>
            </a:ln>
          </p:spPr>
        </p:pic>
      </p:grpSp>
      <p:sp>
        <p:nvSpPr>
          <p:cNvPr id="2" name="Titre 1"/>
          <p:cNvSpPr>
            <a:spLocks noGrp="1"/>
          </p:cNvSpPr>
          <p:nvPr>
            <p:ph type="ctrTitle"/>
          </p:nvPr>
        </p:nvSpPr>
        <p:spPr>
          <a:xfrm>
            <a:off x="6502399" y="5334002"/>
            <a:ext cx="17119603" cy="1790700"/>
          </a:xfrm>
          <a:prstGeom prst="rect">
            <a:avLst/>
          </a:prstGeom>
        </p:spPr>
        <p:txBody>
          <a:bodyPr anchor="ctr" anchorCtr="0">
            <a:normAutofit/>
          </a:bodyPr>
          <a:lstStyle>
            <a:lvl1pPr>
              <a:defRPr sz="5600" b="1">
                <a:solidFill>
                  <a:srgbClr val="222268"/>
                </a:solidFill>
                <a:latin typeface="Arial" pitchFamily="34" charset="0"/>
                <a:cs typeface="Arial" pitchFamily="34" charset="0"/>
              </a:defRPr>
            </a:lvl1pPr>
          </a:lstStyle>
          <a:p>
            <a:r>
              <a:rPr lang="fr-FR" dirty="0"/>
              <a:t>Cliquez pour modifier le style du titre</a:t>
            </a:r>
          </a:p>
        </p:txBody>
      </p:sp>
      <p:pic>
        <p:nvPicPr>
          <p:cNvPr id="12" name="Picture 2" descr="C:\Documents and Settings\laurent.levy\Mes documents\image NBTX\NanoBiotix_still_15.tif"/>
          <p:cNvPicPr>
            <a:picLocks noChangeAspect="1" noChangeArrowheads="1"/>
          </p:cNvPicPr>
          <p:nvPr userDrawn="1"/>
        </p:nvPicPr>
        <p:blipFill>
          <a:blip r:embed="rId5" cstate="print"/>
          <a:srcRect/>
          <a:stretch>
            <a:fillRect/>
          </a:stretch>
        </p:blipFill>
        <p:spPr bwMode="auto">
          <a:xfrm>
            <a:off x="15796884" y="2213862"/>
            <a:ext cx="5240531" cy="3337572"/>
          </a:xfrm>
          <a:prstGeom prst="rect">
            <a:avLst/>
          </a:prstGeom>
          <a:ln>
            <a:noFill/>
          </a:ln>
          <a:effectLst>
            <a:outerShdw blurRad="215900" dist="63500" dir="2700000" algn="tl" rotWithShape="0">
              <a:srgbClr val="333333">
                <a:alpha val="81000"/>
              </a:srgbClr>
            </a:outerShdw>
          </a:effectLst>
        </p:spPr>
      </p:pic>
    </p:spTree>
    <p:extLst>
      <p:ext uri="{BB962C8B-B14F-4D97-AF65-F5344CB8AC3E}">
        <p14:creationId xmlns:p14="http://schemas.microsoft.com/office/powerpoint/2010/main" val="3276872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INTERM. SLIDE Part II">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97635" y="7585816"/>
            <a:ext cx="19411200" cy="6120000"/>
          </a:xfrm>
          <a:prstGeom prst="rect">
            <a:avLst/>
          </a:prstGeom>
          <a:solidFill>
            <a:schemeClr val="bg1">
              <a:lumMod val="95000"/>
            </a:schemeClr>
          </a:solidFill>
        </p:spPr>
        <p:txBody>
          <a:bodyPr anchor="ctr" anchorCtr="0"/>
          <a:lstStyle>
            <a:lvl1pPr marL="0" indent="0" algn="ctr">
              <a:buNone/>
              <a:defRPr b="1">
                <a:solidFill>
                  <a:schemeClr val="tx1">
                    <a:lumMod val="65000"/>
                    <a:lumOff val="3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fr-FR" dirty="0"/>
              <a:t>Cliquez pour modifier le style des sous-titres du masque</a:t>
            </a:r>
          </a:p>
        </p:txBody>
      </p:sp>
      <p:grpSp>
        <p:nvGrpSpPr>
          <p:cNvPr id="4" name="Groupe 12"/>
          <p:cNvGrpSpPr/>
          <p:nvPr userDrawn="1"/>
        </p:nvGrpSpPr>
        <p:grpSpPr>
          <a:xfrm>
            <a:off x="104014" y="212593"/>
            <a:ext cx="24004821" cy="7340114"/>
            <a:chOff x="13605" y="106296"/>
            <a:chExt cx="9001808" cy="3670057"/>
          </a:xfrm>
        </p:grpSpPr>
        <p:pic>
          <p:nvPicPr>
            <p:cNvPr id="14" name="Picture 2"/>
            <p:cNvPicPr>
              <a:picLocks noChangeAspect="1" noChangeArrowheads="1"/>
            </p:cNvPicPr>
            <p:nvPr userDrawn="1"/>
          </p:nvPicPr>
          <p:blipFill>
            <a:blip r:embed="rId2" cstate="print"/>
            <a:srcRect/>
            <a:stretch>
              <a:fillRect/>
            </a:stretch>
          </p:blipFill>
          <p:spPr bwMode="auto">
            <a:xfrm>
              <a:off x="138112" y="190004"/>
              <a:ext cx="8877301" cy="3586349"/>
            </a:xfrm>
            <a:prstGeom prst="rect">
              <a:avLst/>
            </a:prstGeom>
            <a:noFill/>
            <a:ln w="9525">
              <a:noFill/>
              <a:miter lim="800000"/>
              <a:headEnd/>
              <a:tailEnd/>
            </a:ln>
          </p:spPr>
        </p:pic>
        <p:pic>
          <p:nvPicPr>
            <p:cNvPr id="15" name="Picture 21" descr="Vortexblanc copier"/>
            <p:cNvPicPr>
              <a:picLocks noChangeAspect="1" noChangeArrowheads="1"/>
            </p:cNvPicPr>
            <p:nvPr userDrawn="1"/>
          </p:nvPicPr>
          <p:blipFill>
            <a:blip r:embed="rId3" cstate="screen">
              <a:lum bright="72000" contrast="98000"/>
              <a:grayscl/>
            </a:blip>
            <a:srcRect/>
            <a:stretch>
              <a:fillRect/>
            </a:stretch>
          </p:blipFill>
          <p:spPr bwMode="auto">
            <a:xfrm>
              <a:off x="13605" y="191411"/>
              <a:ext cx="7827800" cy="3488642"/>
            </a:xfrm>
            <a:prstGeom prst="rect">
              <a:avLst/>
            </a:prstGeom>
            <a:noFill/>
            <a:ln w="9525">
              <a:noFill/>
              <a:miter lim="800000"/>
              <a:headEnd/>
              <a:tailEnd/>
            </a:ln>
          </p:spPr>
        </p:pic>
        <p:pic>
          <p:nvPicPr>
            <p:cNvPr id="16" name="Picture 14" descr="NanoBlanc"/>
            <p:cNvPicPr>
              <a:picLocks noChangeAspect="1" noChangeArrowheads="1"/>
            </p:cNvPicPr>
            <p:nvPr userDrawn="1"/>
          </p:nvPicPr>
          <p:blipFill>
            <a:blip r:embed="rId4" cstate="screen"/>
            <a:srcRect/>
            <a:stretch>
              <a:fillRect/>
            </a:stretch>
          </p:blipFill>
          <p:spPr bwMode="auto">
            <a:xfrm>
              <a:off x="444543" y="106296"/>
              <a:ext cx="4089400" cy="2768600"/>
            </a:xfrm>
            <a:prstGeom prst="rect">
              <a:avLst/>
            </a:prstGeom>
            <a:noFill/>
            <a:ln w="9525">
              <a:noFill/>
              <a:miter lim="800000"/>
              <a:headEnd/>
              <a:tailEnd/>
            </a:ln>
          </p:spPr>
        </p:pic>
      </p:grpSp>
      <p:sp>
        <p:nvSpPr>
          <p:cNvPr id="2" name="Titre 1"/>
          <p:cNvSpPr>
            <a:spLocks noGrp="1"/>
          </p:cNvSpPr>
          <p:nvPr>
            <p:ph type="ctrTitle"/>
          </p:nvPr>
        </p:nvSpPr>
        <p:spPr>
          <a:xfrm>
            <a:off x="6502399" y="5334002"/>
            <a:ext cx="17119603" cy="1790700"/>
          </a:xfrm>
          <a:prstGeom prst="rect">
            <a:avLst/>
          </a:prstGeom>
        </p:spPr>
        <p:txBody>
          <a:bodyPr anchor="ctr" anchorCtr="0">
            <a:normAutofit/>
          </a:bodyPr>
          <a:lstStyle>
            <a:lvl1pPr>
              <a:defRPr sz="5600" b="1">
                <a:solidFill>
                  <a:srgbClr val="222268"/>
                </a:solidFill>
                <a:latin typeface="Arial" pitchFamily="34" charset="0"/>
                <a:cs typeface="Arial" pitchFamily="34" charset="0"/>
              </a:defRPr>
            </a:lvl1pPr>
          </a:lstStyle>
          <a:p>
            <a:r>
              <a:rPr lang="fr-FR" dirty="0"/>
              <a:t>Cliquez pour modifier le style du titre</a:t>
            </a:r>
          </a:p>
        </p:txBody>
      </p:sp>
      <p:pic>
        <p:nvPicPr>
          <p:cNvPr id="10" name="Picture 2"/>
          <p:cNvPicPr>
            <a:picLocks noChangeAspect="1" noChangeArrowheads="1"/>
          </p:cNvPicPr>
          <p:nvPr userDrawn="1"/>
        </p:nvPicPr>
        <p:blipFill>
          <a:blip r:embed="rId5" cstate="print"/>
          <a:srcRect/>
          <a:stretch>
            <a:fillRect/>
          </a:stretch>
        </p:blipFill>
        <p:spPr bwMode="auto">
          <a:xfrm>
            <a:off x="15796884" y="1723426"/>
            <a:ext cx="5989880" cy="4318444"/>
          </a:xfrm>
          <a:prstGeom prst="rect">
            <a:avLst/>
          </a:prstGeom>
          <a:ln>
            <a:noFill/>
          </a:ln>
          <a:effectLst>
            <a:outerShdw blurRad="215900" dist="63500" dir="2700000" algn="tl" rotWithShape="0">
              <a:srgbClr val="333333">
                <a:alpha val="81000"/>
              </a:srgbClr>
            </a:outerShdw>
          </a:effectLst>
        </p:spPr>
      </p:pic>
    </p:spTree>
    <p:extLst>
      <p:ext uri="{BB962C8B-B14F-4D97-AF65-F5344CB8AC3E}">
        <p14:creationId xmlns:p14="http://schemas.microsoft.com/office/powerpoint/2010/main" val="1104261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M. SLIDE Part IV">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97635" y="7585816"/>
            <a:ext cx="19411200" cy="6120000"/>
          </a:xfrm>
          <a:prstGeom prst="rect">
            <a:avLst/>
          </a:prstGeom>
          <a:solidFill>
            <a:schemeClr val="bg1">
              <a:lumMod val="95000"/>
            </a:schemeClr>
          </a:solidFill>
        </p:spPr>
        <p:txBody>
          <a:bodyPr anchor="ctr" anchorCtr="0"/>
          <a:lstStyle>
            <a:lvl1pPr marL="0" indent="0" algn="ctr">
              <a:buNone/>
              <a:defRPr b="1">
                <a:solidFill>
                  <a:schemeClr val="tx1">
                    <a:lumMod val="65000"/>
                    <a:lumOff val="3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fr-FR" dirty="0"/>
              <a:t>Cliquez pour modifier le style des sous-titres du masque</a:t>
            </a:r>
          </a:p>
        </p:txBody>
      </p:sp>
      <p:grpSp>
        <p:nvGrpSpPr>
          <p:cNvPr id="4" name="Groupe 12"/>
          <p:cNvGrpSpPr/>
          <p:nvPr userDrawn="1"/>
        </p:nvGrpSpPr>
        <p:grpSpPr>
          <a:xfrm>
            <a:off x="104014" y="212593"/>
            <a:ext cx="24004821" cy="7340114"/>
            <a:chOff x="13605" y="106296"/>
            <a:chExt cx="9001808" cy="3670057"/>
          </a:xfrm>
        </p:grpSpPr>
        <p:pic>
          <p:nvPicPr>
            <p:cNvPr id="14" name="Picture 2"/>
            <p:cNvPicPr>
              <a:picLocks noChangeAspect="1" noChangeArrowheads="1"/>
            </p:cNvPicPr>
            <p:nvPr userDrawn="1"/>
          </p:nvPicPr>
          <p:blipFill>
            <a:blip r:embed="rId2" cstate="print"/>
            <a:srcRect/>
            <a:stretch>
              <a:fillRect/>
            </a:stretch>
          </p:blipFill>
          <p:spPr bwMode="auto">
            <a:xfrm>
              <a:off x="138112" y="190004"/>
              <a:ext cx="8877301" cy="3586349"/>
            </a:xfrm>
            <a:prstGeom prst="rect">
              <a:avLst/>
            </a:prstGeom>
            <a:noFill/>
            <a:ln w="9525">
              <a:noFill/>
              <a:miter lim="800000"/>
              <a:headEnd/>
              <a:tailEnd/>
            </a:ln>
          </p:spPr>
        </p:pic>
        <p:pic>
          <p:nvPicPr>
            <p:cNvPr id="15" name="Picture 21" descr="Vortexblanc copier"/>
            <p:cNvPicPr>
              <a:picLocks noChangeAspect="1" noChangeArrowheads="1"/>
            </p:cNvPicPr>
            <p:nvPr userDrawn="1"/>
          </p:nvPicPr>
          <p:blipFill>
            <a:blip r:embed="rId3" cstate="screen">
              <a:lum bright="72000" contrast="98000"/>
              <a:grayscl/>
            </a:blip>
            <a:srcRect/>
            <a:stretch>
              <a:fillRect/>
            </a:stretch>
          </p:blipFill>
          <p:spPr bwMode="auto">
            <a:xfrm>
              <a:off x="13605" y="191411"/>
              <a:ext cx="7827800" cy="3488642"/>
            </a:xfrm>
            <a:prstGeom prst="rect">
              <a:avLst/>
            </a:prstGeom>
            <a:noFill/>
            <a:ln w="9525">
              <a:noFill/>
              <a:miter lim="800000"/>
              <a:headEnd/>
              <a:tailEnd/>
            </a:ln>
          </p:spPr>
        </p:pic>
        <p:pic>
          <p:nvPicPr>
            <p:cNvPr id="16" name="Picture 14" descr="NanoBlanc"/>
            <p:cNvPicPr>
              <a:picLocks noChangeAspect="1" noChangeArrowheads="1"/>
            </p:cNvPicPr>
            <p:nvPr userDrawn="1"/>
          </p:nvPicPr>
          <p:blipFill>
            <a:blip r:embed="rId4" cstate="screen"/>
            <a:srcRect/>
            <a:stretch>
              <a:fillRect/>
            </a:stretch>
          </p:blipFill>
          <p:spPr bwMode="auto">
            <a:xfrm>
              <a:off x="444543" y="106296"/>
              <a:ext cx="4089400" cy="2768600"/>
            </a:xfrm>
            <a:prstGeom prst="rect">
              <a:avLst/>
            </a:prstGeom>
            <a:noFill/>
            <a:ln w="9525">
              <a:noFill/>
              <a:miter lim="800000"/>
              <a:headEnd/>
              <a:tailEnd/>
            </a:ln>
          </p:spPr>
        </p:pic>
      </p:grpSp>
      <p:pic>
        <p:nvPicPr>
          <p:cNvPr id="10" name="Picture 2"/>
          <p:cNvPicPr>
            <a:picLocks noChangeAspect="1" noChangeArrowheads="1"/>
          </p:cNvPicPr>
          <p:nvPr userDrawn="1"/>
        </p:nvPicPr>
        <p:blipFill>
          <a:blip r:embed="rId5" cstate="screen"/>
          <a:srcRect/>
          <a:stretch>
            <a:fillRect/>
          </a:stretch>
        </p:blipFill>
        <p:spPr bwMode="auto">
          <a:xfrm rot="16200000">
            <a:off x="17215188" y="913859"/>
            <a:ext cx="3657976" cy="5937581"/>
          </a:xfrm>
          <a:prstGeom prst="rect">
            <a:avLst/>
          </a:prstGeom>
          <a:ln>
            <a:noFill/>
          </a:ln>
          <a:effectLst>
            <a:outerShdw blurRad="215900" dist="63500" dir="2700000" algn="tl" rotWithShape="0">
              <a:srgbClr val="333333">
                <a:alpha val="81000"/>
              </a:srgbClr>
            </a:outerShdw>
          </a:effectLst>
        </p:spPr>
      </p:pic>
      <p:sp>
        <p:nvSpPr>
          <p:cNvPr id="11" name="Titre 1"/>
          <p:cNvSpPr>
            <a:spLocks noGrp="1"/>
          </p:cNvSpPr>
          <p:nvPr>
            <p:ph type="ctrTitle"/>
          </p:nvPr>
        </p:nvSpPr>
        <p:spPr>
          <a:xfrm>
            <a:off x="6502399" y="5334002"/>
            <a:ext cx="17119603" cy="1790700"/>
          </a:xfrm>
          <a:prstGeom prst="rect">
            <a:avLst/>
          </a:prstGeom>
        </p:spPr>
        <p:txBody>
          <a:bodyPr anchor="ctr" anchorCtr="0">
            <a:normAutofit/>
          </a:bodyPr>
          <a:lstStyle>
            <a:lvl1pPr>
              <a:defRPr sz="5600" b="1">
                <a:solidFill>
                  <a:srgbClr val="222268"/>
                </a:solidFill>
                <a:latin typeface="Arial" pitchFamily="34" charset="0"/>
                <a:cs typeface="Arial" pitchFamily="34" charset="0"/>
              </a:defRPr>
            </a:lvl1pPr>
          </a:lstStyle>
          <a:p>
            <a:r>
              <a:rPr lang="fr-FR" dirty="0"/>
              <a:t>Cliquez pour modifier le style du titre</a:t>
            </a:r>
          </a:p>
        </p:txBody>
      </p:sp>
    </p:spTree>
    <p:extLst>
      <p:ext uri="{BB962C8B-B14F-4D97-AF65-F5344CB8AC3E}">
        <p14:creationId xmlns:p14="http://schemas.microsoft.com/office/powerpoint/2010/main" val="3958032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M. SLIDE Appendices">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97635" y="7585816"/>
            <a:ext cx="19411200" cy="6120000"/>
          </a:xfrm>
          <a:prstGeom prst="rect">
            <a:avLst/>
          </a:prstGeom>
          <a:solidFill>
            <a:schemeClr val="bg1">
              <a:lumMod val="95000"/>
            </a:schemeClr>
          </a:solidFill>
        </p:spPr>
        <p:txBody>
          <a:bodyPr anchor="ctr" anchorCtr="0"/>
          <a:lstStyle>
            <a:lvl1pPr marL="0" indent="0" algn="ctr">
              <a:buNone/>
              <a:defRPr b="1">
                <a:solidFill>
                  <a:schemeClr val="tx1">
                    <a:lumMod val="65000"/>
                    <a:lumOff val="3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fr-FR" dirty="0"/>
              <a:t>Cliquez pour modifier le style des sous-titres du masque</a:t>
            </a:r>
          </a:p>
        </p:txBody>
      </p:sp>
      <p:grpSp>
        <p:nvGrpSpPr>
          <p:cNvPr id="2" name="Groupe 12"/>
          <p:cNvGrpSpPr/>
          <p:nvPr userDrawn="1"/>
        </p:nvGrpSpPr>
        <p:grpSpPr>
          <a:xfrm>
            <a:off x="104014" y="212593"/>
            <a:ext cx="24004821" cy="7340114"/>
            <a:chOff x="13605" y="106296"/>
            <a:chExt cx="9001808" cy="3670057"/>
          </a:xfrm>
        </p:grpSpPr>
        <p:pic>
          <p:nvPicPr>
            <p:cNvPr id="14" name="Picture 2"/>
            <p:cNvPicPr>
              <a:picLocks noChangeAspect="1" noChangeArrowheads="1"/>
            </p:cNvPicPr>
            <p:nvPr userDrawn="1"/>
          </p:nvPicPr>
          <p:blipFill>
            <a:blip r:embed="rId2" cstate="print"/>
            <a:srcRect/>
            <a:stretch>
              <a:fillRect/>
            </a:stretch>
          </p:blipFill>
          <p:spPr bwMode="auto">
            <a:xfrm>
              <a:off x="138112" y="190004"/>
              <a:ext cx="8877301" cy="3586349"/>
            </a:xfrm>
            <a:prstGeom prst="rect">
              <a:avLst/>
            </a:prstGeom>
            <a:noFill/>
            <a:ln w="9525">
              <a:noFill/>
              <a:miter lim="800000"/>
              <a:headEnd/>
              <a:tailEnd/>
            </a:ln>
          </p:spPr>
        </p:pic>
        <p:pic>
          <p:nvPicPr>
            <p:cNvPr id="15" name="Picture 21" descr="Vortexblanc copier"/>
            <p:cNvPicPr>
              <a:picLocks noChangeAspect="1" noChangeArrowheads="1"/>
            </p:cNvPicPr>
            <p:nvPr userDrawn="1"/>
          </p:nvPicPr>
          <p:blipFill>
            <a:blip r:embed="rId3" cstate="screen">
              <a:lum bright="72000" contrast="98000"/>
              <a:grayscl/>
            </a:blip>
            <a:srcRect/>
            <a:stretch>
              <a:fillRect/>
            </a:stretch>
          </p:blipFill>
          <p:spPr bwMode="auto">
            <a:xfrm>
              <a:off x="13605" y="191411"/>
              <a:ext cx="7827800" cy="3488642"/>
            </a:xfrm>
            <a:prstGeom prst="rect">
              <a:avLst/>
            </a:prstGeom>
            <a:noFill/>
            <a:ln w="9525">
              <a:noFill/>
              <a:miter lim="800000"/>
              <a:headEnd/>
              <a:tailEnd/>
            </a:ln>
          </p:spPr>
        </p:pic>
        <p:pic>
          <p:nvPicPr>
            <p:cNvPr id="16" name="Picture 14" descr="NanoBlanc"/>
            <p:cNvPicPr>
              <a:picLocks noChangeAspect="1" noChangeArrowheads="1"/>
            </p:cNvPicPr>
            <p:nvPr userDrawn="1"/>
          </p:nvPicPr>
          <p:blipFill>
            <a:blip r:embed="rId4" cstate="screen"/>
            <a:srcRect/>
            <a:stretch>
              <a:fillRect/>
            </a:stretch>
          </p:blipFill>
          <p:spPr bwMode="auto">
            <a:xfrm>
              <a:off x="444543" y="106296"/>
              <a:ext cx="4089400" cy="2768600"/>
            </a:xfrm>
            <a:prstGeom prst="rect">
              <a:avLst/>
            </a:prstGeom>
            <a:noFill/>
            <a:ln w="9525">
              <a:noFill/>
              <a:miter lim="800000"/>
              <a:headEnd/>
              <a:tailEnd/>
            </a:ln>
          </p:spPr>
        </p:pic>
      </p:grpSp>
    </p:spTree>
    <p:extLst>
      <p:ext uri="{BB962C8B-B14F-4D97-AF65-F5344CB8AC3E}">
        <p14:creationId xmlns:p14="http://schemas.microsoft.com/office/powerpoint/2010/main" val="1306402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quarter" idx="13"/>
          </p:nvPr>
        </p:nvSpPr>
        <p:spPr>
          <a:xfrm>
            <a:off x="12495609" y="3643312"/>
            <a:ext cx="7500939" cy="8840393"/>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quarter" idx="1"/>
          </p:nvPr>
        </p:nvSpPr>
        <p:spPr>
          <a:xfrm>
            <a:off x="4387453" y="3643312"/>
            <a:ext cx="7500939" cy="8840393"/>
          </a:xfrm>
          <a:prstGeom prst="rect">
            <a:avLst/>
          </a:prstGeom>
        </p:spPr>
        <p:txBody>
          <a:bodyPr/>
          <a:lstStyle>
            <a:lvl1pPr marL="465363" indent="-465363">
              <a:spcBef>
                <a:spcPts val="4500"/>
              </a:spcBef>
              <a:defRPr sz="3800"/>
            </a:lvl1pPr>
            <a:lvl2pPr marL="808263" indent="-465363">
              <a:spcBef>
                <a:spcPts val="4500"/>
              </a:spcBef>
              <a:defRPr sz="3800"/>
            </a:lvl2pPr>
            <a:lvl3pPr marL="1151164" indent="-465363">
              <a:spcBef>
                <a:spcPts val="4500"/>
              </a:spcBef>
              <a:defRPr sz="3800"/>
            </a:lvl3pPr>
            <a:lvl4pPr marL="1494064" indent="-465364">
              <a:spcBef>
                <a:spcPts val="4500"/>
              </a:spcBef>
              <a:defRPr sz="3800"/>
            </a:lvl4pPr>
            <a:lvl5pPr marL="1836964" indent="-465364">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xfrm>
            <a:off x="11954103" y="13073062"/>
            <a:ext cx="466268" cy="47307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4387453" y="1785936"/>
            <a:ext cx="15609094" cy="10144127"/>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13"/>
          </p:nvPr>
        </p:nvSpPr>
        <p:spPr>
          <a:xfrm>
            <a:off x="12495609" y="7161609"/>
            <a:ext cx="7500939" cy="5304236"/>
          </a:xfrm>
          <a:prstGeom prst="rect">
            <a:avLst/>
          </a:prstGeom>
        </p:spPr>
        <p:txBody>
          <a:bodyPr lIns="91439" tIns="45719" rIns="91439" bIns="45719" anchor="t">
            <a:noAutofit/>
          </a:bodyPr>
          <a:lstStyle/>
          <a:p>
            <a:endParaRPr/>
          </a:p>
        </p:txBody>
      </p:sp>
      <p:sp>
        <p:nvSpPr>
          <p:cNvPr id="84" name="Imagen"/>
          <p:cNvSpPr>
            <a:spLocks noGrp="1"/>
          </p:cNvSpPr>
          <p:nvPr>
            <p:ph type="pic" sz="quarter" idx="14"/>
          </p:nvPr>
        </p:nvSpPr>
        <p:spPr>
          <a:xfrm>
            <a:off x="12495609" y="1250155"/>
            <a:ext cx="7500939" cy="5304237"/>
          </a:xfrm>
          <a:prstGeom prst="rect">
            <a:avLst/>
          </a:prstGeom>
        </p:spPr>
        <p:txBody>
          <a:bodyPr lIns="91439" tIns="45719" rIns="91439" bIns="45719" anchor="t">
            <a:noAutofit/>
          </a:bodyPr>
          <a:lstStyle/>
          <a:p>
            <a:endParaRPr/>
          </a:p>
        </p:txBody>
      </p:sp>
      <p:sp>
        <p:nvSpPr>
          <p:cNvPr id="85" name="Imagen"/>
          <p:cNvSpPr>
            <a:spLocks noGrp="1"/>
          </p:cNvSpPr>
          <p:nvPr>
            <p:ph type="pic" sz="half" idx="15"/>
          </p:nvPr>
        </p:nvSpPr>
        <p:spPr>
          <a:xfrm>
            <a:off x="4387453" y="1250155"/>
            <a:ext cx="7500939" cy="1121569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Nivel de texto 1…"/>
          <p:cNvSpPr txBox="1">
            <a:spLocks noGrp="1"/>
          </p:cNvSpPr>
          <p:nvPr>
            <p:ph type="body" sz="quarter" idx="1"/>
          </p:nvPr>
        </p:nvSpPr>
        <p:spPr>
          <a:xfrm>
            <a:off x="4833937" y="8947546"/>
            <a:ext cx="14716127" cy="647702"/>
          </a:xfrm>
          <a:prstGeom prst="rect">
            <a:avLst/>
          </a:prstGeom>
        </p:spPr>
        <p:txBody>
          <a:bodyPr anchor="t"/>
          <a:lstStyle>
            <a:lvl1pPr marL="0" indent="0" algn="ctr">
              <a:spcBef>
                <a:spcPts val="0"/>
              </a:spcBef>
              <a:buSzTx/>
              <a:buNone/>
              <a:defRPr sz="3200" i="1"/>
            </a:lvl1pPr>
            <a:lvl2pPr marL="888999" indent="-444499" algn="ctr">
              <a:spcBef>
                <a:spcPts val="0"/>
              </a:spcBef>
              <a:defRPr sz="3200" i="1"/>
            </a:lvl2pPr>
            <a:lvl3pPr marL="1333499" indent="-444499" algn="ctr">
              <a:spcBef>
                <a:spcPts val="0"/>
              </a:spcBef>
              <a:defRPr sz="3200" i="1"/>
            </a:lvl3pPr>
            <a:lvl4pPr marL="1777999" indent="-444499" algn="ctr">
              <a:spcBef>
                <a:spcPts val="0"/>
              </a:spcBef>
              <a:defRPr sz="3200" i="1"/>
            </a:lvl4pPr>
            <a:lvl5pPr marL="2222499" indent="-444499" algn="ctr">
              <a:spcBef>
                <a:spcPts val="0"/>
              </a:spcBef>
              <a:defRPr sz="3200" i="1"/>
            </a:lvl5pPr>
          </a:lstStyle>
          <a:p>
            <a:r>
              <a:t>Nivel de texto 1</a:t>
            </a:r>
          </a:p>
          <a:p>
            <a:pPr lvl="1"/>
            <a:r>
              <a:t>Nivel de texto 2</a:t>
            </a:r>
          </a:p>
          <a:p>
            <a:pPr lvl="2"/>
            <a:r>
              <a:t>Nivel de texto 3</a:t>
            </a:r>
          </a:p>
          <a:p>
            <a:pPr lvl="3"/>
            <a:r>
              <a:t>Nivel de texto 4</a:t>
            </a:r>
          </a:p>
          <a:p>
            <a:pPr lvl="4"/>
            <a:r>
              <a:t>Nivel de texto 5</a:t>
            </a:r>
          </a:p>
        </p:txBody>
      </p:sp>
      <p:sp>
        <p:nvSpPr>
          <p:cNvPr id="94" name="“Escribir una cita aquí”"/>
          <p:cNvSpPr txBox="1">
            <a:spLocks noGrp="1"/>
          </p:cNvSpPr>
          <p:nvPr>
            <p:ph type="body" sz="quarter" idx="13"/>
          </p:nvPr>
        </p:nvSpPr>
        <p:spPr>
          <a:xfrm>
            <a:off x="4833937" y="5997575"/>
            <a:ext cx="14716127" cy="863601"/>
          </a:xfrm>
          <a:prstGeom prst="rect">
            <a:avLst/>
          </a:prstGeom>
        </p:spPr>
        <p:txBody>
          <a:bodyPr/>
          <a:lstStyle/>
          <a:p>
            <a:pPr marL="0" indent="0" algn="ctr">
              <a:spcBef>
                <a:spcPts val="0"/>
              </a:spcBef>
              <a:buSzTx/>
              <a:buNone/>
              <a:defRPr sz="4600">
                <a:latin typeface="Helvetica Neue Medium"/>
                <a:ea typeface="Helvetica Neue Medium"/>
                <a:cs typeface="Helvetica Neue Medium"/>
                <a:sym typeface="Helvetica Neue Medium"/>
              </a:defRPr>
            </a:pPr>
            <a:endParaRP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4387453" y="357186"/>
            <a:ext cx="15609094" cy="303609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t>Texto del título</a:t>
            </a:r>
          </a:p>
        </p:txBody>
      </p:sp>
      <p:sp>
        <p:nvSpPr>
          <p:cNvPr id="3" name="Nivel de texto 1…"/>
          <p:cNvSpPr txBox="1">
            <a:spLocks noGrp="1"/>
          </p:cNvSpPr>
          <p:nvPr>
            <p:ph type="body" idx="1"/>
          </p:nvPr>
        </p:nvSpPr>
        <p:spPr>
          <a:xfrm>
            <a:off x="13610166" y="3962400"/>
            <a:ext cx="9550401" cy="975360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4103" y="13073062"/>
            <a:ext cx="466268" cy="477670"/>
          </a:xfrm>
          <a:prstGeom prst="rect">
            <a:avLst/>
          </a:prstGeom>
          <a:ln w="12700">
            <a:miter lim="400000"/>
          </a:ln>
        </p:spPr>
        <p:txBody>
          <a:bodyPr wrap="none" lIns="71436" tIns="71436" rIns="71436" bIns="71436">
            <a:spAutoFit/>
          </a:bodyPr>
          <a:lstStyle>
            <a:lvl1pPr>
              <a:defRPr sz="2200">
                <a:latin typeface="Helvetica Neue Light"/>
                <a:ea typeface="Helvetica Neue Light"/>
                <a:cs typeface="Helvetica Neue Light"/>
                <a:sym typeface="Helvetica Neue Light"/>
              </a:defRPr>
            </a:lvl1pPr>
          </a:lstStyle>
          <a:p>
            <a:fld id="{86CB4B4D-7CA3-9044-876B-883B54F8677D}" type="slidenum">
              <a:rPr/>
              <a:p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5" r:id="rId12"/>
    <p:sldLayoutId id="2147483667" r:id="rId13"/>
    <p:sldLayoutId id="2147483668" r:id="rId14"/>
    <p:sldLayoutId id="2147483669" r:id="rId15"/>
    <p:sldLayoutId id="2147483710" r:id="rId16"/>
    <p:sldLayoutId id="2147483711" r:id="rId17"/>
    <p:sldLayoutId id="2147483718" r:id="rId18"/>
  </p:sldLayoutIdLst>
  <p:transition spd="med"/>
  <p:txStyles>
    <p:titleStyle>
      <a:lvl1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611187"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1pPr>
      <a:lvl2pPr marL="1055687"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2pPr>
      <a:lvl3pPr marL="1500187"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3pPr>
      <a:lvl4pPr marL="1944686"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4pPr>
      <a:lvl5pPr marL="2389186" marR="0" indent="-611186"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5pPr>
      <a:lvl6pPr marL="2833686" marR="0" indent="-611186"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6pPr>
      <a:lvl7pPr marL="3278187"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7pPr>
      <a:lvl8pPr marL="3722687"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8pPr>
      <a:lvl9pPr marL="4167187" marR="0" indent="-611187" algn="l" defTabSz="821530"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0" algn="ctr" defTabSz="82153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a:extLst>
              <a:ext uri="{FF2B5EF4-FFF2-40B4-BE49-F238E27FC236}">
                <a16:creationId xmlns:a16="http://schemas.microsoft.com/office/drawing/2014/main" id="{C8F3B795-010E-4524-96E0-8CE14AE1E730}"/>
              </a:ext>
            </a:extLst>
          </p:cNvPr>
          <p:cNvSpPr>
            <a:spLocks noChangeArrowheads="1"/>
          </p:cNvSpPr>
          <p:nvPr/>
        </p:nvSpPr>
        <p:spPr bwMode="auto">
          <a:xfrm>
            <a:off x="1" y="1"/>
            <a:ext cx="1793281" cy="13716000"/>
          </a:xfrm>
          <a:prstGeom prst="roundRect">
            <a:avLst>
              <a:gd name="adj" fmla="val 213"/>
            </a:avLst>
          </a:prstGeom>
          <a:solidFill>
            <a:srgbClr val="125C8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sp>
        <p:nvSpPr>
          <p:cNvPr id="1027" name="AutoShape 2">
            <a:extLst>
              <a:ext uri="{FF2B5EF4-FFF2-40B4-BE49-F238E27FC236}">
                <a16:creationId xmlns:a16="http://schemas.microsoft.com/office/drawing/2014/main" id="{87C487D2-75F5-4704-87BE-664F5A92377C}"/>
              </a:ext>
            </a:extLst>
          </p:cNvPr>
          <p:cNvSpPr>
            <a:spLocks noChangeArrowheads="1"/>
          </p:cNvSpPr>
          <p:nvPr/>
        </p:nvSpPr>
        <p:spPr bwMode="auto">
          <a:xfrm>
            <a:off x="1" y="313954"/>
            <a:ext cx="24384000" cy="2508742"/>
          </a:xfrm>
          <a:prstGeom prst="roundRect">
            <a:avLst>
              <a:gd name="adj" fmla="val 111"/>
            </a:avLst>
          </a:prstGeom>
          <a:solidFill>
            <a:srgbClr val="125C8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sp>
        <p:nvSpPr>
          <p:cNvPr id="1028" name="Rectangle 3">
            <a:extLst>
              <a:ext uri="{FF2B5EF4-FFF2-40B4-BE49-F238E27FC236}">
                <a16:creationId xmlns:a16="http://schemas.microsoft.com/office/drawing/2014/main" id="{ACBE4BA5-26EE-43A0-9FD8-9F2CFA55C158}"/>
              </a:ext>
            </a:extLst>
          </p:cNvPr>
          <p:cNvSpPr>
            <a:spLocks noGrp="1" noChangeArrowheads="1"/>
          </p:cNvSpPr>
          <p:nvPr>
            <p:ph type="title"/>
          </p:nvPr>
        </p:nvSpPr>
        <p:spPr bwMode="auto">
          <a:xfrm>
            <a:off x="1847041" y="172818"/>
            <a:ext cx="20751360" cy="2214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s-ES"/>
              <a:t>Pulse para editar el formato del texto de título</a:t>
            </a:r>
          </a:p>
        </p:txBody>
      </p:sp>
      <p:sp>
        <p:nvSpPr>
          <p:cNvPr id="1029" name="Rectangle 4">
            <a:extLst>
              <a:ext uri="{FF2B5EF4-FFF2-40B4-BE49-F238E27FC236}">
                <a16:creationId xmlns:a16="http://schemas.microsoft.com/office/drawing/2014/main" id="{E6884698-564D-4F18-88D9-410CE0089E6A}"/>
              </a:ext>
            </a:extLst>
          </p:cNvPr>
          <p:cNvSpPr>
            <a:spLocks noGrp="1" noChangeArrowheads="1"/>
          </p:cNvSpPr>
          <p:nvPr>
            <p:ph type="body" idx="1"/>
          </p:nvPr>
        </p:nvSpPr>
        <p:spPr bwMode="auto">
          <a:xfrm>
            <a:off x="1877761" y="3499569"/>
            <a:ext cx="21684479" cy="942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s-ES"/>
              <a:t>Pulse para editar el formato de esquema del texto</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p:txBody>
      </p:sp>
    </p:spTree>
    <p:extLst>
      <p:ext uri="{BB962C8B-B14F-4D97-AF65-F5344CB8AC3E}">
        <p14:creationId xmlns:p14="http://schemas.microsoft.com/office/powerpoint/2010/main" val="3644244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kern="1200">
          <a:solidFill>
            <a:srgbClr val="000000"/>
          </a:solidFill>
          <a:latin typeface="+mj-lt"/>
          <a:ea typeface="+mj-ea"/>
          <a:cs typeface="+mj-cs"/>
        </a:defRPr>
      </a:lvl1pPr>
      <a:lvl2pPr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2pPr>
      <a:lvl3pPr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3pPr>
      <a:lvl4pPr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4pPr>
      <a:lvl5pPr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5pPr>
      <a:lvl6pPr marL="4562490" indent="-414772"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6pPr>
      <a:lvl7pPr marL="5392034" indent="-414772"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7pPr>
      <a:lvl8pPr marL="6221578" indent="-414772"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8pPr>
      <a:lvl9pPr marL="7051121" indent="-414772" algn="ctr" defTabSz="815143" rtl="0" eaLnBrk="0" fontAlgn="base" hangingPunct="0">
        <a:lnSpc>
          <a:spcPct val="93000"/>
        </a:lnSpc>
        <a:spcBef>
          <a:spcPct val="0"/>
        </a:spcBef>
        <a:spcAft>
          <a:spcPct val="0"/>
        </a:spcAft>
        <a:buClr>
          <a:srgbClr val="000000"/>
        </a:buClr>
        <a:buSzPct val="100000"/>
        <a:buFont typeface="Times New Roman" panose="02020603050405020304" pitchFamily="18" charset="0"/>
        <a:defRPr sz="7983">
          <a:solidFill>
            <a:srgbClr val="000000"/>
          </a:solidFill>
          <a:latin typeface="Arial" panose="020B0604020202020204" pitchFamily="34" charset="0"/>
          <a:ea typeface="Microsoft YaHei" panose="020B0503020204020204" pitchFamily="34" charset="-122"/>
        </a:defRPr>
      </a:lvl9pPr>
    </p:titleStyle>
    <p:bodyStyle>
      <a:lvl1pPr marL="622158" indent="-622158" algn="l" defTabSz="815143" rtl="0" eaLnBrk="0" fontAlgn="base" hangingPunct="0">
        <a:lnSpc>
          <a:spcPct val="93000"/>
        </a:lnSpc>
        <a:spcBef>
          <a:spcPct val="0"/>
        </a:spcBef>
        <a:spcAft>
          <a:spcPts val="2586"/>
        </a:spcAft>
        <a:buClr>
          <a:srgbClr val="000000"/>
        </a:buClr>
        <a:buSzPct val="100000"/>
        <a:buFont typeface="Times New Roman" panose="02020603050405020304" pitchFamily="18" charset="0"/>
        <a:defRPr sz="5806" kern="1200">
          <a:solidFill>
            <a:srgbClr val="000000"/>
          </a:solidFill>
          <a:latin typeface="+mn-lt"/>
          <a:ea typeface="+mn-ea"/>
          <a:cs typeface="+mn-cs"/>
        </a:defRPr>
      </a:lvl1pPr>
      <a:lvl2pPr marL="1348008" indent="-518465" algn="l" defTabSz="815143" rtl="0" eaLnBrk="0" fontAlgn="base" hangingPunct="0">
        <a:lnSpc>
          <a:spcPct val="93000"/>
        </a:lnSpc>
        <a:spcBef>
          <a:spcPct val="0"/>
        </a:spcBef>
        <a:spcAft>
          <a:spcPts val="2065"/>
        </a:spcAft>
        <a:buClr>
          <a:srgbClr val="000000"/>
        </a:buClr>
        <a:buSzPct val="100000"/>
        <a:buFont typeface="Times New Roman" panose="02020603050405020304" pitchFamily="18" charset="0"/>
        <a:defRPr sz="5080" kern="1200">
          <a:solidFill>
            <a:srgbClr val="000000"/>
          </a:solidFill>
          <a:latin typeface="+mn-lt"/>
          <a:ea typeface="+mn-ea"/>
          <a:cs typeface="+mn-cs"/>
        </a:defRPr>
      </a:lvl2pPr>
      <a:lvl3pPr marL="2073859" indent="-414772" algn="l" defTabSz="815143" rtl="0" eaLnBrk="0" fontAlgn="base" hangingPunct="0">
        <a:lnSpc>
          <a:spcPct val="93000"/>
        </a:lnSpc>
        <a:spcBef>
          <a:spcPct val="0"/>
        </a:spcBef>
        <a:spcAft>
          <a:spcPts val="1542"/>
        </a:spcAft>
        <a:buClr>
          <a:srgbClr val="000000"/>
        </a:buClr>
        <a:buSzPct val="100000"/>
        <a:buFont typeface="Times New Roman" panose="02020603050405020304" pitchFamily="18" charset="0"/>
        <a:defRPr sz="4355" kern="1200">
          <a:solidFill>
            <a:srgbClr val="000000"/>
          </a:solidFill>
          <a:latin typeface="+mn-lt"/>
          <a:ea typeface="+mn-ea"/>
          <a:cs typeface="+mn-cs"/>
        </a:defRPr>
      </a:lvl3pPr>
      <a:lvl4pPr marL="2903403" indent="-414772" algn="l" defTabSz="815143" rtl="0" eaLnBrk="0" fontAlgn="base" hangingPunct="0">
        <a:lnSpc>
          <a:spcPct val="93000"/>
        </a:lnSpc>
        <a:spcBef>
          <a:spcPct val="0"/>
        </a:spcBef>
        <a:spcAft>
          <a:spcPts val="1043"/>
        </a:spcAft>
        <a:buClr>
          <a:srgbClr val="000000"/>
        </a:buClr>
        <a:buSzPct val="100000"/>
        <a:buFont typeface="Times New Roman" panose="02020603050405020304" pitchFamily="18" charset="0"/>
        <a:defRPr sz="3629" kern="1200">
          <a:solidFill>
            <a:srgbClr val="000000"/>
          </a:solidFill>
          <a:latin typeface="+mn-lt"/>
          <a:ea typeface="+mn-ea"/>
          <a:cs typeface="+mn-cs"/>
        </a:defRPr>
      </a:lvl4pPr>
      <a:lvl5pPr marL="3732947" indent="-414772" algn="l" defTabSz="815143" rtl="0" eaLnBrk="0" fontAlgn="base" hangingPunct="0">
        <a:lnSpc>
          <a:spcPct val="93000"/>
        </a:lnSpc>
        <a:spcBef>
          <a:spcPct val="0"/>
        </a:spcBef>
        <a:spcAft>
          <a:spcPts val="523"/>
        </a:spcAft>
        <a:buClr>
          <a:srgbClr val="000000"/>
        </a:buClr>
        <a:buSzPct val="100000"/>
        <a:buFont typeface="Times New Roman" panose="02020603050405020304" pitchFamily="18" charset="0"/>
        <a:defRPr sz="3629" kern="1200">
          <a:solidFill>
            <a:srgbClr val="000000"/>
          </a:solidFill>
          <a:latin typeface="+mn-lt"/>
          <a:ea typeface="+mn-ea"/>
          <a:cs typeface="+mn-cs"/>
        </a:defRPr>
      </a:lvl5pPr>
      <a:lvl6pPr marL="4562490" indent="-414772" algn="l" defTabSz="1659087" rtl="0" eaLnBrk="1" latinLnBrk="0" hangingPunct="1">
        <a:lnSpc>
          <a:spcPct val="90000"/>
        </a:lnSpc>
        <a:spcBef>
          <a:spcPts val="907"/>
        </a:spcBef>
        <a:buFont typeface="Arial" panose="020B0604020202020204" pitchFamily="34" charset="0"/>
        <a:buChar char="•"/>
        <a:defRPr sz="3266" kern="1200">
          <a:solidFill>
            <a:schemeClr val="tx1"/>
          </a:solidFill>
          <a:latin typeface="+mn-lt"/>
          <a:ea typeface="+mn-ea"/>
          <a:cs typeface="+mn-cs"/>
        </a:defRPr>
      </a:lvl6pPr>
      <a:lvl7pPr marL="5392034" indent="-414772" algn="l" defTabSz="1659087" rtl="0" eaLnBrk="1" latinLnBrk="0" hangingPunct="1">
        <a:lnSpc>
          <a:spcPct val="90000"/>
        </a:lnSpc>
        <a:spcBef>
          <a:spcPts val="907"/>
        </a:spcBef>
        <a:buFont typeface="Arial" panose="020B0604020202020204" pitchFamily="34" charset="0"/>
        <a:buChar char="•"/>
        <a:defRPr sz="3266" kern="1200">
          <a:solidFill>
            <a:schemeClr val="tx1"/>
          </a:solidFill>
          <a:latin typeface="+mn-lt"/>
          <a:ea typeface="+mn-ea"/>
          <a:cs typeface="+mn-cs"/>
        </a:defRPr>
      </a:lvl7pPr>
      <a:lvl8pPr marL="6221578" indent="-414772" algn="l" defTabSz="1659087" rtl="0" eaLnBrk="1" latinLnBrk="0" hangingPunct="1">
        <a:lnSpc>
          <a:spcPct val="90000"/>
        </a:lnSpc>
        <a:spcBef>
          <a:spcPts val="907"/>
        </a:spcBef>
        <a:buFont typeface="Arial" panose="020B0604020202020204" pitchFamily="34" charset="0"/>
        <a:buChar char="•"/>
        <a:defRPr sz="3266" kern="1200">
          <a:solidFill>
            <a:schemeClr val="tx1"/>
          </a:solidFill>
          <a:latin typeface="+mn-lt"/>
          <a:ea typeface="+mn-ea"/>
          <a:cs typeface="+mn-cs"/>
        </a:defRPr>
      </a:lvl8pPr>
      <a:lvl9pPr marL="7051121" indent="-414772" algn="l" defTabSz="1659087" rtl="0" eaLnBrk="1" latinLnBrk="0" hangingPunct="1">
        <a:lnSpc>
          <a:spcPct val="90000"/>
        </a:lnSpc>
        <a:spcBef>
          <a:spcPts val="907"/>
        </a:spcBef>
        <a:buFont typeface="Arial" panose="020B0604020202020204" pitchFamily="34" charset="0"/>
        <a:buChar char="•"/>
        <a:defRPr sz="3266" kern="1200">
          <a:solidFill>
            <a:schemeClr val="tx1"/>
          </a:solidFill>
          <a:latin typeface="+mn-lt"/>
          <a:ea typeface="+mn-ea"/>
          <a:cs typeface="+mn-cs"/>
        </a:defRPr>
      </a:lvl9pPr>
    </p:bodyStyle>
    <p:otherStyle>
      <a:defPPr>
        <a:defRPr lang="es-ES"/>
      </a:defPPr>
      <a:lvl1pPr marL="0" algn="l" defTabSz="1659087" rtl="0" eaLnBrk="1" latinLnBrk="0" hangingPunct="1">
        <a:defRPr sz="3266" kern="1200">
          <a:solidFill>
            <a:schemeClr val="tx1"/>
          </a:solidFill>
          <a:latin typeface="+mn-lt"/>
          <a:ea typeface="+mn-ea"/>
          <a:cs typeface="+mn-cs"/>
        </a:defRPr>
      </a:lvl1pPr>
      <a:lvl2pPr marL="829544" algn="l" defTabSz="1659087" rtl="0" eaLnBrk="1" latinLnBrk="0" hangingPunct="1">
        <a:defRPr sz="3266" kern="1200">
          <a:solidFill>
            <a:schemeClr val="tx1"/>
          </a:solidFill>
          <a:latin typeface="+mn-lt"/>
          <a:ea typeface="+mn-ea"/>
          <a:cs typeface="+mn-cs"/>
        </a:defRPr>
      </a:lvl2pPr>
      <a:lvl3pPr marL="1659087" algn="l" defTabSz="1659087" rtl="0" eaLnBrk="1" latinLnBrk="0" hangingPunct="1">
        <a:defRPr sz="3266" kern="1200">
          <a:solidFill>
            <a:schemeClr val="tx1"/>
          </a:solidFill>
          <a:latin typeface="+mn-lt"/>
          <a:ea typeface="+mn-ea"/>
          <a:cs typeface="+mn-cs"/>
        </a:defRPr>
      </a:lvl3pPr>
      <a:lvl4pPr marL="2488631" algn="l" defTabSz="1659087" rtl="0" eaLnBrk="1" latinLnBrk="0" hangingPunct="1">
        <a:defRPr sz="3266" kern="1200">
          <a:solidFill>
            <a:schemeClr val="tx1"/>
          </a:solidFill>
          <a:latin typeface="+mn-lt"/>
          <a:ea typeface="+mn-ea"/>
          <a:cs typeface="+mn-cs"/>
        </a:defRPr>
      </a:lvl4pPr>
      <a:lvl5pPr marL="3318175" algn="l" defTabSz="1659087" rtl="0" eaLnBrk="1" latinLnBrk="0" hangingPunct="1">
        <a:defRPr sz="3266" kern="1200">
          <a:solidFill>
            <a:schemeClr val="tx1"/>
          </a:solidFill>
          <a:latin typeface="+mn-lt"/>
          <a:ea typeface="+mn-ea"/>
          <a:cs typeface="+mn-cs"/>
        </a:defRPr>
      </a:lvl5pPr>
      <a:lvl6pPr marL="4147718" algn="l" defTabSz="1659087" rtl="0" eaLnBrk="1" latinLnBrk="0" hangingPunct="1">
        <a:defRPr sz="3266" kern="1200">
          <a:solidFill>
            <a:schemeClr val="tx1"/>
          </a:solidFill>
          <a:latin typeface="+mn-lt"/>
          <a:ea typeface="+mn-ea"/>
          <a:cs typeface="+mn-cs"/>
        </a:defRPr>
      </a:lvl6pPr>
      <a:lvl7pPr marL="4977262" algn="l" defTabSz="1659087" rtl="0" eaLnBrk="1" latinLnBrk="0" hangingPunct="1">
        <a:defRPr sz="3266" kern="1200">
          <a:solidFill>
            <a:schemeClr val="tx1"/>
          </a:solidFill>
          <a:latin typeface="+mn-lt"/>
          <a:ea typeface="+mn-ea"/>
          <a:cs typeface="+mn-cs"/>
        </a:defRPr>
      </a:lvl7pPr>
      <a:lvl8pPr marL="5806806" algn="l" defTabSz="1659087" rtl="0" eaLnBrk="1" latinLnBrk="0" hangingPunct="1">
        <a:defRPr sz="3266" kern="1200">
          <a:solidFill>
            <a:schemeClr val="tx1"/>
          </a:solidFill>
          <a:latin typeface="+mn-lt"/>
          <a:ea typeface="+mn-ea"/>
          <a:cs typeface="+mn-cs"/>
        </a:defRPr>
      </a:lvl8pPr>
      <a:lvl9pPr marL="6636349" algn="l" defTabSz="1659087" rtl="0" eaLnBrk="1" latinLnBrk="0" hangingPunct="1">
        <a:defRPr sz="3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5376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8.emf"/><Relationship Id="rId4"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61.emf"/><Relationship Id="rId4" Type="http://schemas.openxmlformats.org/officeDocument/2006/relationships/image" Target="../media/image6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a:extLst>
              <a:ext uri="{FF2B5EF4-FFF2-40B4-BE49-F238E27FC236}">
                <a16:creationId xmlns:a16="http://schemas.microsoft.com/office/drawing/2014/main" id="{63FFE820-238D-4FBC-BF15-9F247DACA0E7}"/>
              </a:ext>
            </a:extLst>
          </p:cNvPr>
          <p:cNvSpPr>
            <a:spLocks/>
          </p:cNvSpPr>
          <p:nvPr/>
        </p:nvSpPr>
        <p:spPr bwMode="auto">
          <a:xfrm>
            <a:off x="304800" y="1420612"/>
            <a:ext cx="13655040" cy="11401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93600" rIns="180000" bIns="93600"/>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9pPr>
          </a:lstStyle>
          <a:p>
            <a:pPr algn="ctr">
              <a:spcBef>
                <a:spcPct val="0"/>
              </a:spcBef>
            </a:pPr>
            <a:r>
              <a:rPr lang="es-ES" altLang="es-ES" sz="6600" b="1" u="sng" dirty="0"/>
              <a:t>Hipertermia y Nanopartículas en Oncología</a:t>
            </a:r>
            <a:r>
              <a:rPr lang="es-ES" altLang="es-ES" sz="6600" b="1" dirty="0"/>
              <a:t>: </a:t>
            </a:r>
          </a:p>
          <a:p>
            <a:pPr algn="ctr">
              <a:spcBef>
                <a:spcPct val="0"/>
              </a:spcBef>
            </a:pPr>
            <a:endParaRPr lang="es-ES" altLang="es-ES" sz="7200" b="1" dirty="0"/>
          </a:p>
          <a:p>
            <a:pPr algn="ctr">
              <a:spcBef>
                <a:spcPct val="0"/>
              </a:spcBef>
            </a:pPr>
            <a:r>
              <a:rPr lang="es-ES" altLang="es-ES" sz="5400" b="1" dirty="0"/>
              <a:t>Experiencias clínicas y proyectos en marcha</a:t>
            </a:r>
          </a:p>
          <a:p>
            <a:pPr algn="ctr">
              <a:spcBef>
                <a:spcPct val="0"/>
              </a:spcBef>
            </a:pPr>
            <a:endParaRPr lang="en-GB" altLang="es-ES" sz="4000" b="1" dirty="0">
              <a:solidFill>
                <a:srgbClr val="0000FF"/>
              </a:solidFill>
            </a:endParaRPr>
          </a:p>
          <a:p>
            <a:pPr algn="ctr">
              <a:spcBef>
                <a:spcPct val="0"/>
              </a:spcBef>
            </a:pPr>
            <a:endParaRPr lang="en-GB" altLang="es-ES" sz="4000" b="1" dirty="0">
              <a:solidFill>
                <a:srgbClr val="0000FF"/>
              </a:solidFill>
            </a:endParaRPr>
          </a:p>
          <a:p>
            <a:pPr algn="ctr">
              <a:spcBef>
                <a:spcPct val="0"/>
              </a:spcBef>
            </a:pPr>
            <a:endParaRPr lang="en-GB" altLang="es-ES" sz="4000" b="1" dirty="0">
              <a:solidFill>
                <a:srgbClr val="0000FF"/>
              </a:solidFill>
            </a:endParaRPr>
          </a:p>
          <a:p>
            <a:pPr algn="ctr">
              <a:spcBef>
                <a:spcPct val="0"/>
              </a:spcBef>
            </a:pPr>
            <a:endParaRPr lang="en-GB" altLang="es-ES" sz="4000" b="1" dirty="0">
              <a:solidFill>
                <a:srgbClr val="0000FF"/>
              </a:solidFill>
            </a:endParaRPr>
          </a:p>
          <a:p>
            <a:pPr algn="ctr">
              <a:spcBef>
                <a:spcPct val="0"/>
              </a:spcBef>
            </a:pPr>
            <a:r>
              <a:rPr lang="en-GB" altLang="es-ES" sz="3600" b="1" dirty="0" err="1">
                <a:solidFill>
                  <a:srgbClr val="0000FF"/>
                </a:solidFill>
              </a:rPr>
              <a:t>Dr.</a:t>
            </a:r>
            <a:r>
              <a:rPr lang="en-GB" altLang="es-ES" sz="3600" b="1" dirty="0">
                <a:solidFill>
                  <a:srgbClr val="0000FF"/>
                </a:solidFill>
              </a:rPr>
              <a:t> Jorge Contreras</a:t>
            </a:r>
          </a:p>
          <a:p>
            <a:pPr algn="ctr">
              <a:spcBef>
                <a:spcPct val="0"/>
              </a:spcBef>
            </a:pPr>
            <a:r>
              <a:rPr lang="en-GB" altLang="es-ES" sz="3600" b="1" dirty="0">
                <a:solidFill>
                  <a:srgbClr val="0000FF"/>
                </a:solidFill>
              </a:rPr>
              <a:t>H. Regional de Málaga</a:t>
            </a:r>
          </a:p>
          <a:p>
            <a:pPr algn="ctr">
              <a:spcBef>
                <a:spcPct val="0"/>
              </a:spcBef>
            </a:pPr>
            <a:r>
              <a:rPr lang="en-GB" altLang="es-ES" sz="3600" b="1" dirty="0">
                <a:solidFill>
                  <a:srgbClr val="0000FF"/>
                </a:solidFill>
              </a:rPr>
              <a:t>Centro Integral de </a:t>
            </a:r>
            <a:r>
              <a:rPr lang="en-GB" altLang="es-ES" sz="3600" b="1" dirty="0" err="1">
                <a:solidFill>
                  <a:srgbClr val="0000FF"/>
                </a:solidFill>
              </a:rPr>
              <a:t>Oncología</a:t>
            </a:r>
            <a:r>
              <a:rPr lang="en-GB" altLang="es-ES" sz="3600" b="1" dirty="0">
                <a:solidFill>
                  <a:srgbClr val="0000FF"/>
                </a:solidFill>
              </a:rPr>
              <a:t> (CIO)</a:t>
            </a:r>
          </a:p>
          <a:p>
            <a:pPr algn="ctr">
              <a:spcBef>
                <a:spcPct val="0"/>
              </a:spcBef>
            </a:pPr>
            <a:r>
              <a:rPr lang="en-GB" altLang="es-ES" sz="3600" b="1" dirty="0" err="1">
                <a:solidFill>
                  <a:srgbClr val="0000FF"/>
                </a:solidFill>
              </a:rPr>
              <a:t>QuironSalud</a:t>
            </a:r>
            <a:r>
              <a:rPr lang="en-GB" altLang="es-ES" sz="3600" b="1" dirty="0">
                <a:solidFill>
                  <a:srgbClr val="0000FF"/>
                </a:solidFill>
              </a:rPr>
              <a:t> Málaga-Costa del Sol</a:t>
            </a:r>
          </a:p>
          <a:p>
            <a:pPr algn="ctr">
              <a:spcBef>
                <a:spcPct val="0"/>
              </a:spcBef>
            </a:pPr>
            <a:endParaRPr lang="en-GB" altLang="es-ES" sz="3600" b="1" dirty="0">
              <a:solidFill>
                <a:srgbClr val="0000FF"/>
              </a:solidFill>
            </a:endParaRPr>
          </a:p>
          <a:p>
            <a:pPr algn="ctr">
              <a:spcBef>
                <a:spcPct val="0"/>
              </a:spcBef>
            </a:pPr>
            <a:r>
              <a:rPr lang="en-GB" altLang="es-ES" sz="3600" b="1" u="sng" dirty="0">
                <a:solidFill>
                  <a:srgbClr val="0000FF"/>
                </a:solidFill>
              </a:rPr>
              <a:t>Spanish Hyperthermia Group Coordinator</a:t>
            </a:r>
            <a:r>
              <a:rPr lang="en-GB" altLang="es-ES" sz="3600" b="1" dirty="0">
                <a:solidFill>
                  <a:srgbClr val="0000FF"/>
                </a:solidFill>
              </a:rPr>
              <a:t> (SEOR)</a:t>
            </a:r>
            <a:br>
              <a:rPr lang="es-ES" altLang="es-ES" sz="7200" b="1" dirty="0"/>
            </a:br>
            <a:br>
              <a:rPr lang="es-ES" altLang="es-ES" sz="7200" b="1" dirty="0"/>
            </a:br>
            <a:endParaRPr lang="es-ES" altLang="es-ES" sz="7200" b="1" dirty="0"/>
          </a:p>
        </p:txBody>
      </p:sp>
      <p:pic>
        <p:nvPicPr>
          <p:cNvPr id="3" name="Google Shape;133;p1">
            <a:extLst>
              <a:ext uri="{FF2B5EF4-FFF2-40B4-BE49-F238E27FC236}">
                <a16:creationId xmlns:a16="http://schemas.microsoft.com/office/drawing/2014/main" id="{DF499B4F-7E8F-A9E3-5AEC-97DC9FCA00AF}"/>
              </a:ext>
            </a:extLst>
          </p:cNvPr>
          <p:cNvPicPr preferRelativeResize="0"/>
          <p:nvPr/>
        </p:nvPicPr>
        <p:blipFill rotWithShape="1">
          <a:blip r:embed="rId3">
            <a:alphaModFix/>
          </a:blip>
          <a:srcRect/>
          <a:stretch/>
        </p:blipFill>
        <p:spPr>
          <a:xfrm>
            <a:off x="14102080" y="40641"/>
            <a:ext cx="10241280" cy="13167360"/>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a:extLst>
              <a:ext uri="{FF2B5EF4-FFF2-40B4-BE49-F238E27FC236}">
                <a16:creationId xmlns:a16="http://schemas.microsoft.com/office/drawing/2014/main" id="{B4EA40EE-641E-487E-ABA1-E757FD612B92}"/>
              </a:ext>
            </a:extLst>
          </p:cNvPr>
          <p:cNvSpPr>
            <a:spLocks noGrp="1" noChangeArrowheads="1"/>
          </p:cNvSpPr>
          <p:nvPr>
            <p:ph type="title"/>
          </p:nvPr>
        </p:nvSpPr>
        <p:spPr>
          <a:xfrm>
            <a:off x="3962400" y="546100"/>
            <a:ext cx="16459200" cy="2289176"/>
          </a:xfrm>
        </p:spPr>
        <p:txBody>
          <a:bodyPr/>
          <a:lstStyle/>
          <a:p>
            <a:endParaRPr lang="es-ES" altLang="es-ES"/>
          </a:p>
        </p:txBody>
      </p:sp>
      <p:pic>
        <p:nvPicPr>
          <p:cNvPr id="36868" name="Picture 2" descr="https://www.pyrexar.com/templates/it_construction/custom/images/fp-immunomodulation.jpg?5ba10bd8">
            <a:extLst>
              <a:ext uri="{FF2B5EF4-FFF2-40B4-BE49-F238E27FC236}">
                <a16:creationId xmlns:a16="http://schemas.microsoft.com/office/drawing/2014/main" id="{EDB0CDEB-7BA0-4CE7-8757-D30602CC2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1" y="282576"/>
            <a:ext cx="19704050" cy="1314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a:extLst>
              <a:ext uri="{FF2B5EF4-FFF2-40B4-BE49-F238E27FC236}">
                <a16:creationId xmlns:a16="http://schemas.microsoft.com/office/drawing/2014/main" id="{EE87F15A-2C07-4699-8F8A-5B72A1CE2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0" y="10601326"/>
            <a:ext cx="2819400" cy="262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0B29941-6FAD-0783-23CF-524BAB4770C0}"/>
              </a:ext>
            </a:extLst>
          </p:cNvPr>
          <p:cNvSpPr>
            <a:spLocks noGrp="1"/>
          </p:cNvSpPr>
          <p:nvPr>
            <p:ph type="title" idx="4294967295"/>
          </p:nvPr>
        </p:nvSpPr>
        <p:spPr>
          <a:xfrm>
            <a:off x="3962401" y="1127127"/>
            <a:ext cx="16456026" cy="831850"/>
          </a:xfrm>
        </p:spPr>
        <p:txBody>
          <a:bodyPr>
            <a:normAutofit fontScale="90000"/>
          </a:bodyPr>
          <a:lstStyle/>
          <a:p>
            <a:pPr eaLnBrk="1" hangingPunct="1"/>
            <a:r>
              <a:rPr lang="it-IT" altLang="es-ES" sz="7200" b="1" u="sng" dirty="0">
                <a:solidFill>
                  <a:srgbClr val="0000FF"/>
                </a:solidFill>
              </a:rPr>
              <a:t>TER for</a:t>
            </a:r>
            <a:r>
              <a:rPr lang="es-ES" altLang="es-ES" sz="7200" b="1" u="sng" dirty="0">
                <a:solidFill>
                  <a:srgbClr val="0000FF"/>
                </a:solidFill>
              </a:rPr>
              <a:t> </a:t>
            </a:r>
            <a:r>
              <a:rPr lang="es-ES" altLang="es-ES" sz="7200" b="1" u="sng" dirty="0" err="1">
                <a:solidFill>
                  <a:srgbClr val="0000FF"/>
                </a:solidFill>
              </a:rPr>
              <a:t>Radiotherapy</a:t>
            </a:r>
            <a:r>
              <a:rPr lang="it-IT" altLang="es-ES" sz="7200" b="1" dirty="0">
                <a:solidFill>
                  <a:srgbClr val="0000FF"/>
                </a:solidFill>
              </a:rPr>
              <a:t>: </a:t>
            </a:r>
            <a:r>
              <a:rPr lang="it-IT" altLang="es-ES" sz="7200" b="1" dirty="0">
                <a:solidFill>
                  <a:schemeClr val="tx1"/>
                </a:solidFill>
              </a:rPr>
              <a:t>2.</a:t>
            </a:r>
            <a:r>
              <a:rPr lang="es-ES" altLang="es-ES" sz="7200" b="1" dirty="0">
                <a:solidFill>
                  <a:schemeClr val="tx1"/>
                </a:solidFill>
              </a:rPr>
              <a:t>2</a:t>
            </a:r>
            <a:endParaRPr lang="it-IT" altLang="es-ES" sz="7200" b="1" dirty="0">
              <a:solidFill>
                <a:schemeClr val="tx1"/>
              </a:solidFill>
            </a:endParaRPr>
          </a:p>
        </p:txBody>
      </p:sp>
      <p:pic>
        <p:nvPicPr>
          <p:cNvPr id="71683" name="Picture 4" descr="HT+RT">
            <a:extLst>
              <a:ext uri="{FF2B5EF4-FFF2-40B4-BE49-F238E27FC236}">
                <a16:creationId xmlns:a16="http://schemas.microsoft.com/office/drawing/2014/main" id="{6453D4C4-18E1-ADDC-992B-F4059531F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1" y="2971800"/>
            <a:ext cx="12960350" cy="1022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5">
            <a:extLst>
              <a:ext uri="{FF2B5EF4-FFF2-40B4-BE49-F238E27FC236}">
                <a16:creationId xmlns:a16="http://schemas.microsoft.com/office/drawing/2014/main" id="{F40D0C1F-F9FF-EDF9-FF61-E57CE33A024D}"/>
              </a:ext>
            </a:extLst>
          </p:cNvPr>
          <p:cNvSpPr txBox="1">
            <a:spLocks noChangeArrowheads="1"/>
          </p:cNvSpPr>
          <p:nvPr/>
        </p:nvSpPr>
        <p:spPr bwMode="auto">
          <a:xfrm>
            <a:off x="10191596" y="3403600"/>
            <a:ext cx="1132553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it-IT" altLang="es-ES" sz="6400">
                <a:solidFill>
                  <a:srgbClr val="EE6A10"/>
                </a:solidFill>
              </a:rPr>
              <a:t>El-Awady 2001</a:t>
            </a:r>
          </a:p>
          <a:p>
            <a:pPr>
              <a:buClrTx/>
              <a:buSzTx/>
              <a:buFontTx/>
              <a:buNone/>
            </a:pPr>
            <a:r>
              <a:rPr lang="it-IT" altLang="es-ES" sz="2800">
                <a:solidFill>
                  <a:srgbClr val="EE6A10"/>
                </a:solidFill>
              </a:rPr>
              <a:t>Nucleid Acids Res 2001 May1;29(9):1960-66</a:t>
            </a:r>
          </a:p>
          <a:p>
            <a:pPr>
              <a:buClrTx/>
              <a:buSzTx/>
              <a:buFontTx/>
              <a:buNone/>
            </a:pPr>
            <a:endParaRPr lang="it-IT" altLang="es-ES" sz="2800"/>
          </a:p>
          <a:p>
            <a:pPr>
              <a:buClrTx/>
              <a:buSzTx/>
              <a:buFontTx/>
              <a:buNone/>
            </a:pPr>
            <a:endParaRPr lang="it-IT" altLang="es-ES" sz="2800"/>
          </a:p>
          <a:p>
            <a:pPr>
              <a:buClrTx/>
              <a:buSzTx/>
              <a:buFontTx/>
              <a:buNone/>
            </a:pPr>
            <a:endParaRPr lang="it-IT" altLang="es-ES" sz="6400"/>
          </a:p>
          <a:p>
            <a:pPr>
              <a:buClrTx/>
              <a:buSzTx/>
              <a:buFontTx/>
              <a:buNone/>
            </a:pPr>
            <a:r>
              <a:rPr lang="it-IT" altLang="es-ES" sz="6400"/>
              <a:t>               </a:t>
            </a:r>
            <a:r>
              <a:rPr lang="it-IT" altLang="es-ES" sz="4000" b="1" i="1" u="sng">
                <a:solidFill>
                  <a:srgbClr val="FF3300"/>
                </a:solidFill>
              </a:rPr>
              <a:t>Thermal enhancement ratio</a:t>
            </a:r>
            <a:r>
              <a:rPr lang="it-IT" altLang="es-ES" sz="4000" b="1" i="1">
                <a:solidFill>
                  <a:srgbClr val="FF3300"/>
                </a:solidFill>
              </a:rPr>
              <a:t>: 2.</a:t>
            </a:r>
            <a:r>
              <a:rPr lang="es-ES" altLang="es-ES" sz="4000" b="1" i="1">
                <a:solidFill>
                  <a:srgbClr val="FF3300"/>
                </a:solidFill>
              </a:rPr>
              <a:t>2</a:t>
            </a:r>
            <a:endParaRPr lang="it-IT" altLang="es-ES" sz="4000" b="1" i="1">
              <a:solidFill>
                <a:srgbClr val="FF33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AADCB650-8832-E092-368B-5E901E4CD67D}"/>
              </a:ext>
            </a:extLst>
          </p:cNvPr>
          <p:cNvSpPr>
            <a:spLocks noGrp="1"/>
          </p:cNvSpPr>
          <p:nvPr>
            <p:ph type="body" idx="4294967295"/>
          </p:nvPr>
        </p:nvSpPr>
        <p:spPr>
          <a:xfrm>
            <a:off x="3695701" y="2682877"/>
            <a:ext cx="16417926" cy="9502774"/>
          </a:xfrm>
          <a:solidFill>
            <a:schemeClr val="bg1"/>
          </a:solidFill>
          <a:ln cap="rnd">
            <a:solidFill>
              <a:srgbClr val="000000"/>
            </a:solidFill>
            <a:prstDash val="sysDot"/>
            <a:round/>
            <a:headEnd/>
            <a:tailEnd/>
          </a:ln>
        </p:spPr>
        <p:txBody>
          <a:bodyPr>
            <a:normAutofit fontScale="25000" lnSpcReduction="20000"/>
          </a:bodyPr>
          <a:lstStyle/>
          <a:p>
            <a:pPr marL="939800" indent="-939800">
              <a:lnSpc>
                <a:spcPct val="80000"/>
              </a:lnSpc>
              <a:buNone/>
            </a:pPr>
            <a:endParaRPr lang="it-IT" altLang="es-ES" sz="3600" i="1"/>
          </a:p>
          <a:p>
            <a:pPr marL="939800" indent="-939800">
              <a:lnSpc>
                <a:spcPct val="80000"/>
              </a:lnSpc>
              <a:buNone/>
            </a:pPr>
            <a:r>
              <a:rPr lang="it-IT" altLang="es-ES" sz="4000"/>
              <a:t> 10</a:t>
            </a:r>
          </a:p>
          <a:p>
            <a:pPr marL="939800" indent="-939800">
              <a:lnSpc>
                <a:spcPct val="80000"/>
              </a:lnSpc>
              <a:buNone/>
            </a:pPr>
            <a:endParaRPr lang="it-IT" altLang="es-ES" sz="2200"/>
          </a:p>
          <a:p>
            <a:pPr marL="939800" indent="-939800">
              <a:lnSpc>
                <a:spcPct val="80000"/>
              </a:lnSpc>
              <a:buNone/>
            </a:pPr>
            <a:r>
              <a:rPr lang="it-IT" altLang="es-ES" sz="4000"/>
              <a:t>                                                       </a:t>
            </a:r>
            <a:endParaRPr lang="it-IT" altLang="es-ES" sz="3600" i="1"/>
          </a:p>
          <a:p>
            <a:pPr marL="939800" indent="-939800">
              <a:lnSpc>
                <a:spcPct val="80000"/>
              </a:lnSpc>
            </a:pPr>
            <a:endParaRPr lang="it-IT" altLang="es-ES" sz="3600"/>
          </a:p>
          <a:p>
            <a:pPr marL="939800" indent="-939800">
              <a:lnSpc>
                <a:spcPct val="80000"/>
              </a:lnSpc>
              <a:buNone/>
            </a:pPr>
            <a:r>
              <a:rPr lang="it-IT" altLang="es-ES" sz="3600"/>
              <a:t>   -1</a:t>
            </a:r>
          </a:p>
          <a:p>
            <a:pPr marL="939800" indent="-939800">
              <a:lnSpc>
                <a:spcPct val="80000"/>
              </a:lnSpc>
            </a:pPr>
            <a:endParaRPr lang="it-IT" altLang="es-ES" sz="4000"/>
          </a:p>
          <a:p>
            <a:pPr marL="939800" indent="-939800">
              <a:lnSpc>
                <a:spcPct val="80000"/>
              </a:lnSpc>
            </a:pPr>
            <a:endParaRPr lang="it-IT" altLang="es-ES" sz="4000"/>
          </a:p>
          <a:p>
            <a:pPr marL="939800" indent="-939800">
              <a:lnSpc>
                <a:spcPct val="80000"/>
              </a:lnSpc>
            </a:pPr>
            <a:endParaRPr lang="it-IT" altLang="es-ES" sz="4000"/>
          </a:p>
          <a:p>
            <a:pPr marL="939800" indent="-939800">
              <a:lnSpc>
                <a:spcPct val="80000"/>
              </a:lnSpc>
              <a:buNone/>
            </a:pPr>
            <a:r>
              <a:rPr lang="it-IT" altLang="es-ES" sz="4000"/>
              <a:t>  -2</a:t>
            </a:r>
          </a:p>
          <a:p>
            <a:pPr marL="939800" indent="-939800">
              <a:lnSpc>
                <a:spcPct val="80000"/>
              </a:lnSpc>
            </a:pPr>
            <a:endParaRPr lang="it-IT" altLang="es-ES" sz="4000"/>
          </a:p>
          <a:p>
            <a:pPr marL="939800" indent="-939800">
              <a:lnSpc>
                <a:spcPct val="80000"/>
              </a:lnSpc>
            </a:pPr>
            <a:endParaRPr lang="it-IT" altLang="es-ES" sz="4000"/>
          </a:p>
          <a:p>
            <a:pPr marL="939800" indent="-939800">
              <a:lnSpc>
                <a:spcPct val="80000"/>
              </a:lnSpc>
              <a:buNone/>
            </a:pPr>
            <a:r>
              <a:rPr lang="it-IT" altLang="es-ES" sz="4000"/>
              <a:t>  -3</a:t>
            </a:r>
          </a:p>
          <a:p>
            <a:pPr marL="939800" indent="-939800">
              <a:lnSpc>
                <a:spcPct val="80000"/>
              </a:lnSpc>
              <a:buNone/>
            </a:pPr>
            <a:r>
              <a:rPr lang="it-IT" altLang="es-ES" sz="4000"/>
              <a:t>        0           30           60          90          120            150</a:t>
            </a:r>
          </a:p>
          <a:p>
            <a:pPr marL="939800" indent="-939800">
              <a:lnSpc>
                <a:spcPct val="80000"/>
              </a:lnSpc>
              <a:buNone/>
            </a:pPr>
            <a:r>
              <a:rPr lang="it-IT" altLang="es-ES" sz="4000"/>
              <a:t>                    Treatment Time (min) at 37-44.5°</a:t>
            </a:r>
          </a:p>
          <a:p>
            <a:pPr marL="939800" indent="-939800">
              <a:lnSpc>
                <a:spcPct val="80000"/>
              </a:lnSpc>
              <a:buNone/>
            </a:pPr>
            <a:r>
              <a:rPr lang="it-IT" altLang="es-ES" sz="4000"/>
              <a:t>C</a:t>
            </a:r>
          </a:p>
        </p:txBody>
      </p:sp>
      <p:sp>
        <p:nvSpPr>
          <p:cNvPr id="72707" name="Line 4">
            <a:extLst>
              <a:ext uri="{FF2B5EF4-FFF2-40B4-BE49-F238E27FC236}">
                <a16:creationId xmlns:a16="http://schemas.microsoft.com/office/drawing/2014/main" id="{A2B86C57-C821-DB61-0D88-2406A7451987}"/>
              </a:ext>
            </a:extLst>
          </p:cNvPr>
          <p:cNvSpPr>
            <a:spLocks noChangeShapeType="1"/>
          </p:cNvSpPr>
          <p:nvPr/>
        </p:nvSpPr>
        <p:spPr bwMode="auto">
          <a:xfrm>
            <a:off x="5280027" y="3689350"/>
            <a:ext cx="142874" cy="64801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08" name="Line 5">
            <a:extLst>
              <a:ext uri="{FF2B5EF4-FFF2-40B4-BE49-F238E27FC236}">
                <a16:creationId xmlns:a16="http://schemas.microsoft.com/office/drawing/2014/main" id="{19968640-C23D-346B-7E80-DCDCCB25FA42}"/>
              </a:ext>
            </a:extLst>
          </p:cNvPr>
          <p:cNvSpPr>
            <a:spLocks noChangeShapeType="1"/>
          </p:cNvSpPr>
          <p:nvPr/>
        </p:nvSpPr>
        <p:spPr bwMode="auto">
          <a:xfrm>
            <a:off x="5334001" y="10144126"/>
            <a:ext cx="118078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09" name="Line 6">
            <a:extLst>
              <a:ext uri="{FF2B5EF4-FFF2-40B4-BE49-F238E27FC236}">
                <a16:creationId xmlns:a16="http://schemas.microsoft.com/office/drawing/2014/main" id="{FAAD1A78-4F8A-E936-94D2-E5BEF09B0051}"/>
              </a:ext>
            </a:extLst>
          </p:cNvPr>
          <p:cNvSpPr>
            <a:spLocks noChangeShapeType="1"/>
          </p:cNvSpPr>
          <p:nvPr/>
        </p:nvSpPr>
        <p:spPr bwMode="auto">
          <a:xfrm>
            <a:off x="5422901" y="3832227"/>
            <a:ext cx="1584326" cy="6051550"/>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10" name="Line 7">
            <a:extLst>
              <a:ext uri="{FF2B5EF4-FFF2-40B4-BE49-F238E27FC236}">
                <a16:creationId xmlns:a16="http://schemas.microsoft.com/office/drawing/2014/main" id="{CBB3D691-28AE-F1C9-CB79-B86A940B7FD9}"/>
              </a:ext>
            </a:extLst>
          </p:cNvPr>
          <p:cNvSpPr>
            <a:spLocks noChangeShapeType="1"/>
          </p:cNvSpPr>
          <p:nvPr/>
        </p:nvSpPr>
        <p:spPr bwMode="auto">
          <a:xfrm>
            <a:off x="5280026" y="3832226"/>
            <a:ext cx="3022600" cy="590550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11" name="Line 8">
            <a:extLst>
              <a:ext uri="{FF2B5EF4-FFF2-40B4-BE49-F238E27FC236}">
                <a16:creationId xmlns:a16="http://schemas.microsoft.com/office/drawing/2014/main" id="{1F10F804-BFC9-1BFC-4F70-1CD82911B2AC}"/>
              </a:ext>
            </a:extLst>
          </p:cNvPr>
          <p:cNvSpPr>
            <a:spLocks noChangeShapeType="1"/>
          </p:cNvSpPr>
          <p:nvPr/>
        </p:nvSpPr>
        <p:spPr bwMode="auto">
          <a:xfrm>
            <a:off x="5280027" y="3832226"/>
            <a:ext cx="6048374" cy="590550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12" name="Line 9">
            <a:extLst>
              <a:ext uri="{FF2B5EF4-FFF2-40B4-BE49-F238E27FC236}">
                <a16:creationId xmlns:a16="http://schemas.microsoft.com/office/drawing/2014/main" id="{B0B11827-09FA-1614-C564-F23B7724335A}"/>
              </a:ext>
            </a:extLst>
          </p:cNvPr>
          <p:cNvSpPr>
            <a:spLocks noChangeShapeType="1"/>
          </p:cNvSpPr>
          <p:nvPr/>
        </p:nvSpPr>
        <p:spPr bwMode="auto">
          <a:xfrm>
            <a:off x="5280026" y="3832226"/>
            <a:ext cx="8928100" cy="59055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13" name="Line 10">
            <a:extLst>
              <a:ext uri="{FF2B5EF4-FFF2-40B4-BE49-F238E27FC236}">
                <a16:creationId xmlns:a16="http://schemas.microsoft.com/office/drawing/2014/main" id="{7EA3FEB2-40CB-9084-A4F7-F432F2027419}"/>
              </a:ext>
            </a:extLst>
          </p:cNvPr>
          <p:cNvSpPr>
            <a:spLocks noChangeShapeType="1"/>
          </p:cNvSpPr>
          <p:nvPr/>
        </p:nvSpPr>
        <p:spPr bwMode="auto">
          <a:xfrm>
            <a:off x="5422901" y="3832226"/>
            <a:ext cx="11664950" cy="5041900"/>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14" name="Line 11">
            <a:extLst>
              <a:ext uri="{FF2B5EF4-FFF2-40B4-BE49-F238E27FC236}">
                <a16:creationId xmlns:a16="http://schemas.microsoft.com/office/drawing/2014/main" id="{1F66F861-A00F-E9E7-974E-74F7A4145151}"/>
              </a:ext>
            </a:extLst>
          </p:cNvPr>
          <p:cNvSpPr>
            <a:spLocks noChangeShapeType="1"/>
          </p:cNvSpPr>
          <p:nvPr/>
        </p:nvSpPr>
        <p:spPr bwMode="auto">
          <a:xfrm>
            <a:off x="5422901" y="3832227"/>
            <a:ext cx="11664950" cy="273685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s-ES" sz="6400"/>
          </a:p>
        </p:txBody>
      </p:sp>
      <p:sp>
        <p:nvSpPr>
          <p:cNvPr id="72715" name="Text Box 12">
            <a:extLst>
              <a:ext uri="{FF2B5EF4-FFF2-40B4-BE49-F238E27FC236}">
                <a16:creationId xmlns:a16="http://schemas.microsoft.com/office/drawing/2014/main" id="{37995CA5-11F3-5F7B-7054-DDB901AD0351}"/>
              </a:ext>
            </a:extLst>
          </p:cNvPr>
          <p:cNvSpPr txBox="1">
            <a:spLocks noChangeArrowheads="1"/>
          </p:cNvSpPr>
          <p:nvPr/>
        </p:nvSpPr>
        <p:spPr bwMode="auto">
          <a:xfrm>
            <a:off x="17087851" y="5705477"/>
            <a:ext cx="18732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r>
              <a:rPr lang="it-IT" altLang="es-ES" sz="6400"/>
              <a:t>37°C</a:t>
            </a:r>
          </a:p>
        </p:txBody>
      </p:sp>
      <p:sp>
        <p:nvSpPr>
          <p:cNvPr id="72716" name="Text Box 13">
            <a:extLst>
              <a:ext uri="{FF2B5EF4-FFF2-40B4-BE49-F238E27FC236}">
                <a16:creationId xmlns:a16="http://schemas.microsoft.com/office/drawing/2014/main" id="{0329ACFA-CAD7-681A-459F-4A06059642E7}"/>
              </a:ext>
            </a:extLst>
          </p:cNvPr>
          <p:cNvSpPr txBox="1">
            <a:spLocks noChangeArrowheads="1"/>
          </p:cNvSpPr>
          <p:nvPr/>
        </p:nvSpPr>
        <p:spPr bwMode="auto">
          <a:xfrm>
            <a:off x="17087851" y="8010527"/>
            <a:ext cx="18732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r>
              <a:rPr lang="it-IT" altLang="es-ES" sz="6400"/>
              <a:t>39°C</a:t>
            </a:r>
          </a:p>
        </p:txBody>
      </p:sp>
      <p:sp>
        <p:nvSpPr>
          <p:cNvPr id="72717" name="Text Box 14">
            <a:extLst>
              <a:ext uri="{FF2B5EF4-FFF2-40B4-BE49-F238E27FC236}">
                <a16:creationId xmlns:a16="http://schemas.microsoft.com/office/drawing/2014/main" id="{42283FC4-E6F4-35D5-59D0-1174FBC7B0C8}"/>
              </a:ext>
            </a:extLst>
          </p:cNvPr>
          <p:cNvSpPr txBox="1">
            <a:spLocks noChangeArrowheads="1"/>
          </p:cNvSpPr>
          <p:nvPr/>
        </p:nvSpPr>
        <p:spPr bwMode="auto">
          <a:xfrm>
            <a:off x="14906626" y="9286877"/>
            <a:ext cx="172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r>
              <a:rPr lang="it-IT" altLang="es-ES" sz="6400"/>
              <a:t>41°C</a:t>
            </a:r>
          </a:p>
        </p:txBody>
      </p:sp>
      <p:sp>
        <p:nvSpPr>
          <p:cNvPr id="72718" name="Text Box 15">
            <a:extLst>
              <a:ext uri="{FF2B5EF4-FFF2-40B4-BE49-F238E27FC236}">
                <a16:creationId xmlns:a16="http://schemas.microsoft.com/office/drawing/2014/main" id="{C53A6624-18A3-1D78-143D-471BAABBC1B0}"/>
              </a:ext>
            </a:extLst>
          </p:cNvPr>
          <p:cNvSpPr txBox="1">
            <a:spLocks noChangeArrowheads="1"/>
          </p:cNvSpPr>
          <p:nvPr/>
        </p:nvSpPr>
        <p:spPr bwMode="auto">
          <a:xfrm>
            <a:off x="11334751" y="9286876"/>
            <a:ext cx="20161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Tx/>
              <a:buSzTx/>
              <a:buFontTx/>
              <a:buNone/>
            </a:pPr>
            <a:r>
              <a:rPr lang="it-IT" altLang="es-ES" sz="6400"/>
              <a:t>42°C</a:t>
            </a:r>
          </a:p>
        </p:txBody>
      </p:sp>
      <p:sp>
        <p:nvSpPr>
          <p:cNvPr id="72719" name="Text Box 16">
            <a:extLst>
              <a:ext uri="{FF2B5EF4-FFF2-40B4-BE49-F238E27FC236}">
                <a16:creationId xmlns:a16="http://schemas.microsoft.com/office/drawing/2014/main" id="{699B05D2-48BD-4152-6872-36B58EF2C8E4}"/>
              </a:ext>
            </a:extLst>
          </p:cNvPr>
          <p:cNvSpPr txBox="1">
            <a:spLocks noChangeArrowheads="1"/>
          </p:cNvSpPr>
          <p:nvPr/>
        </p:nvSpPr>
        <p:spPr bwMode="auto">
          <a:xfrm>
            <a:off x="8477250" y="9144001"/>
            <a:ext cx="143827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r>
              <a:rPr lang="it-IT" altLang="es-ES" sz="6400"/>
              <a:t>43°C</a:t>
            </a:r>
          </a:p>
        </p:txBody>
      </p:sp>
      <p:sp>
        <p:nvSpPr>
          <p:cNvPr id="72720" name="Text Box 17">
            <a:extLst>
              <a:ext uri="{FF2B5EF4-FFF2-40B4-BE49-F238E27FC236}">
                <a16:creationId xmlns:a16="http://schemas.microsoft.com/office/drawing/2014/main" id="{649F75F6-2FF4-EFB3-BE26-2C07D1B0A9EB}"/>
              </a:ext>
            </a:extLst>
          </p:cNvPr>
          <p:cNvSpPr txBox="1">
            <a:spLocks noChangeArrowheads="1"/>
          </p:cNvSpPr>
          <p:nvPr/>
        </p:nvSpPr>
        <p:spPr bwMode="auto">
          <a:xfrm>
            <a:off x="5905501" y="9286876"/>
            <a:ext cx="18732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r>
              <a:rPr lang="it-IT" altLang="es-ES" sz="6400"/>
              <a:t>44.5°C</a:t>
            </a:r>
          </a:p>
        </p:txBody>
      </p:sp>
      <p:sp>
        <p:nvSpPr>
          <p:cNvPr id="72721" name="Text Box 18">
            <a:extLst>
              <a:ext uri="{FF2B5EF4-FFF2-40B4-BE49-F238E27FC236}">
                <a16:creationId xmlns:a16="http://schemas.microsoft.com/office/drawing/2014/main" id="{2141FBD6-DD5D-F10E-C462-B86FA29326EA}"/>
              </a:ext>
            </a:extLst>
          </p:cNvPr>
          <p:cNvSpPr txBox="1">
            <a:spLocks noChangeArrowheads="1"/>
          </p:cNvSpPr>
          <p:nvPr/>
        </p:nvSpPr>
        <p:spPr bwMode="auto">
          <a:xfrm>
            <a:off x="11182351" y="3832226"/>
            <a:ext cx="7778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endParaRPr lang="es-ES" altLang="es-ES" sz="6400"/>
          </a:p>
        </p:txBody>
      </p:sp>
      <p:sp>
        <p:nvSpPr>
          <p:cNvPr id="72722" name="Text Box 19">
            <a:extLst>
              <a:ext uri="{FF2B5EF4-FFF2-40B4-BE49-F238E27FC236}">
                <a16:creationId xmlns:a16="http://schemas.microsoft.com/office/drawing/2014/main" id="{760F0635-A573-8517-689F-F697E93DF231}"/>
              </a:ext>
            </a:extLst>
          </p:cNvPr>
          <p:cNvSpPr txBox="1">
            <a:spLocks noChangeArrowheads="1"/>
          </p:cNvSpPr>
          <p:nvPr/>
        </p:nvSpPr>
        <p:spPr bwMode="auto">
          <a:xfrm>
            <a:off x="12049126" y="3257550"/>
            <a:ext cx="72009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endParaRPr lang="es-ES" altLang="es-ES" sz="6400"/>
          </a:p>
        </p:txBody>
      </p:sp>
      <p:sp>
        <p:nvSpPr>
          <p:cNvPr id="72723" name="Text Box 21">
            <a:extLst>
              <a:ext uri="{FF2B5EF4-FFF2-40B4-BE49-F238E27FC236}">
                <a16:creationId xmlns:a16="http://schemas.microsoft.com/office/drawing/2014/main" id="{DFD4C040-E1AF-09E3-1CFD-02D55987DE87}"/>
              </a:ext>
            </a:extLst>
          </p:cNvPr>
          <p:cNvSpPr txBox="1">
            <a:spLocks noChangeArrowheads="1"/>
          </p:cNvSpPr>
          <p:nvPr/>
        </p:nvSpPr>
        <p:spPr bwMode="auto">
          <a:xfrm rot="16200000">
            <a:off x="2754313" y="5915852"/>
            <a:ext cx="44640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SzTx/>
              <a:buFontTx/>
              <a:buNone/>
            </a:pPr>
            <a:r>
              <a:rPr lang="it-IT" altLang="es-ES" sz="6400"/>
              <a:t>Surviving Fraction</a:t>
            </a:r>
          </a:p>
        </p:txBody>
      </p:sp>
      <p:sp>
        <p:nvSpPr>
          <p:cNvPr id="72724" name="Text Box 5">
            <a:extLst>
              <a:ext uri="{FF2B5EF4-FFF2-40B4-BE49-F238E27FC236}">
                <a16:creationId xmlns:a16="http://schemas.microsoft.com/office/drawing/2014/main" id="{500A48CF-DEE8-06D0-EE3E-98D3F1FE9EE2}"/>
              </a:ext>
            </a:extLst>
          </p:cNvPr>
          <p:cNvSpPr txBox="1">
            <a:spLocks noChangeArrowheads="1"/>
          </p:cNvSpPr>
          <p:nvPr/>
        </p:nvSpPr>
        <p:spPr bwMode="auto">
          <a:xfrm>
            <a:off x="8760156" y="3038477"/>
            <a:ext cx="1106104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endParaRPr lang="it-IT" altLang="es-ES" sz="2800"/>
          </a:p>
          <a:p>
            <a:pPr>
              <a:buClrTx/>
              <a:buSzTx/>
              <a:buFontTx/>
              <a:buNone/>
            </a:pPr>
            <a:r>
              <a:rPr lang="it-IT" altLang="es-ES" sz="6400"/>
              <a:t>       </a:t>
            </a:r>
            <a:r>
              <a:rPr lang="it-IT" altLang="es-ES" sz="4800" b="1" i="1" u="sng">
                <a:solidFill>
                  <a:srgbClr val="FF3300"/>
                </a:solidFill>
              </a:rPr>
              <a:t>Thermal enhancement ratio</a:t>
            </a:r>
            <a:r>
              <a:rPr lang="it-IT" altLang="es-ES" sz="4800" b="1" i="1">
                <a:solidFill>
                  <a:srgbClr val="FF3300"/>
                </a:solidFill>
              </a:rPr>
              <a:t>: 1.5</a:t>
            </a:r>
          </a:p>
        </p:txBody>
      </p:sp>
      <p:sp>
        <p:nvSpPr>
          <p:cNvPr id="72725" name="Rectangle 2">
            <a:extLst>
              <a:ext uri="{FF2B5EF4-FFF2-40B4-BE49-F238E27FC236}">
                <a16:creationId xmlns:a16="http://schemas.microsoft.com/office/drawing/2014/main" id="{750C25BE-5614-C7F0-F47A-4ABE08E54618}"/>
              </a:ext>
            </a:extLst>
          </p:cNvPr>
          <p:cNvSpPr txBox="1">
            <a:spLocks/>
          </p:cNvSpPr>
          <p:nvPr/>
        </p:nvSpPr>
        <p:spPr bwMode="auto">
          <a:xfrm>
            <a:off x="3962400" y="1127126"/>
            <a:ext cx="16459200" cy="83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SzTx/>
              <a:buFontTx/>
              <a:buNone/>
            </a:pPr>
            <a:r>
              <a:rPr lang="it-IT" altLang="es-ES" sz="7200" b="1" u="sng" dirty="0">
                <a:solidFill>
                  <a:srgbClr val="0000FF"/>
                </a:solidFill>
                <a:latin typeface="Calibri" panose="020F0502020204030204" pitchFamily="34" charset="0"/>
              </a:rPr>
              <a:t>TER fo</a:t>
            </a:r>
            <a:r>
              <a:rPr lang="es-ES" altLang="es-ES" sz="7200" b="1" u="sng" dirty="0">
                <a:solidFill>
                  <a:srgbClr val="0000FF"/>
                </a:solidFill>
                <a:latin typeface="Calibri" panose="020F0502020204030204" pitchFamily="34" charset="0"/>
              </a:rPr>
              <a:t>r </a:t>
            </a:r>
            <a:r>
              <a:rPr lang="es-ES" altLang="es-ES" sz="7200" b="1" u="sng" dirty="0" err="1">
                <a:solidFill>
                  <a:srgbClr val="0000FF"/>
                </a:solidFill>
                <a:latin typeface="Calibri" panose="020F0502020204030204" pitchFamily="34" charset="0"/>
              </a:rPr>
              <a:t>platin</a:t>
            </a:r>
            <a:r>
              <a:rPr lang="es-ES" altLang="es-ES" sz="7200" b="1" u="sng" dirty="0">
                <a:solidFill>
                  <a:srgbClr val="0000FF"/>
                </a:solidFill>
                <a:latin typeface="Calibri" panose="020F0502020204030204" pitchFamily="34" charset="0"/>
              </a:rPr>
              <a:t> </a:t>
            </a:r>
            <a:r>
              <a:rPr lang="es-ES" altLang="es-ES" sz="7200" b="1" u="sng" dirty="0" err="1">
                <a:solidFill>
                  <a:srgbClr val="0000FF"/>
                </a:solidFill>
                <a:latin typeface="Calibri" panose="020F0502020204030204" pitchFamily="34" charset="0"/>
              </a:rPr>
              <a:t>compounds</a:t>
            </a:r>
            <a:r>
              <a:rPr lang="it-IT" altLang="es-ES" sz="7200" b="1" dirty="0">
                <a:solidFill>
                  <a:srgbClr val="0000FF"/>
                </a:solidFill>
                <a:latin typeface="Calibri" panose="020F0502020204030204" pitchFamily="34" charset="0"/>
              </a:rPr>
              <a:t>: </a:t>
            </a:r>
            <a:r>
              <a:rPr lang="it-IT" altLang="es-ES" sz="7200" b="1" dirty="0">
                <a:solidFill>
                  <a:schemeClr val="tx1"/>
                </a:solidFill>
                <a:latin typeface="Calibri" panose="020F0502020204030204" pitchFamily="34" charset="0"/>
              </a:rPr>
              <a:t>1.5</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a:extLst>
              <a:ext uri="{FF2B5EF4-FFF2-40B4-BE49-F238E27FC236}">
                <a16:creationId xmlns:a16="http://schemas.microsoft.com/office/drawing/2014/main" id="{36243521-3B0D-4064-AB33-A564F6132711}"/>
              </a:ext>
            </a:extLst>
          </p:cNvPr>
          <p:cNvSpPr txBox="1">
            <a:spLocks noChangeArrowheads="1"/>
          </p:cNvSpPr>
          <p:nvPr/>
        </p:nvSpPr>
        <p:spPr bwMode="auto">
          <a:xfrm>
            <a:off x="8302627" y="12617451"/>
            <a:ext cx="9467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bg1"/>
                </a:solidFill>
                <a:latin typeface="Arial" panose="020B0604020202020204" pitchFamily="34" charset="0"/>
                <a:ea typeface="Microsoft YaHei" panose="020B0503020204020204" pitchFamily="34" charset="-122"/>
              </a:defRPr>
            </a:lvl1pPr>
            <a:lvl2pPr defTabSz="457200">
              <a:defRPr>
                <a:solidFill>
                  <a:schemeClr val="bg1"/>
                </a:solidFill>
                <a:latin typeface="Arial" panose="020B0604020202020204" pitchFamily="34" charset="0"/>
                <a:ea typeface="Microsoft YaHei" panose="020B0503020204020204" pitchFamily="34" charset="-122"/>
              </a:defRPr>
            </a:lvl2pPr>
            <a:lvl3pPr defTabSz="457200">
              <a:defRPr>
                <a:solidFill>
                  <a:schemeClr val="bg1"/>
                </a:solidFill>
                <a:latin typeface="Arial" panose="020B0604020202020204" pitchFamily="34" charset="0"/>
                <a:ea typeface="Microsoft YaHei" panose="020B0503020204020204" pitchFamily="34" charset="-122"/>
              </a:defRPr>
            </a:lvl3pPr>
            <a:lvl4pPr defTabSz="457200">
              <a:defRPr>
                <a:solidFill>
                  <a:schemeClr val="bg1"/>
                </a:solidFill>
                <a:latin typeface="Arial" panose="020B0604020202020204" pitchFamily="34" charset="0"/>
                <a:ea typeface="Microsoft YaHei" panose="020B0503020204020204" pitchFamily="34" charset="-122"/>
              </a:defRPr>
            </a:lvl4pPr>
            <a:lvl5pPr defTabSz="45720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a:spcBef>
                <a:spcPct val="50000"/>
              </a:spcBef>
            </a:pPr>
            <a:r>
              <a:rPr lang="en-GB" altLang="nl-NL" sz="2800"/>
              <a:t>Overgaard Int J Rad Onc Biol Phys 6: 1507-1517 (1980)</a:t>
            </a:r>
          </a:p>
        </p:txBody>
      </p:sp>
      <p:pic>
        <p:nvPicPr>
          <p:cNvPr id="2" name="Imagen 1">
            <a:extLst>
              <a:ext uri="{FF2B5EF4-FFF2-40B4-BE49-F238E27FC236}">
                <a16:creationId xmlns:a16="http://schemas.microsoft.com/office/drawing/2014/main" id="{4527D0D3-AFC3-40C5-8448-5D719BD355C2}"/>
              </a:ext>
            </a:extLst>
          </p:cNvPr>
          <p:cNvPicPr>
            <a:picLocks noChangeAspect="1"/>
          </p:cNvPicPr>
          <p:nvPr/>
        </p:nvPicPr>
        <p:blipFill>
          <a:blip r:embed="rId2"/>
          <a:stretch>
            <a:fillRect/>
          </a:stretch>
        </p:blipFill>
        <p:spPr>
          <a:xfrm>
            <a:off x="3415145" y="327313"/>
            <a:ext cx="18073255" cy="13554942"/>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25DC33D4-63CA-427A-B366-949BBC7336B7}"/>
              </a:ext>
            </a:extLst>
          </p:cNvPr>
          <p:cNvSpPr txBox="1">
            <a:spLocks noChangeArrowheads="1"/>
          </p:cNvSpPr>
          <p:nvPr/>
        </p:nvSpPr>
        <p:spPr bwMode="auto">
          <a:xfrm>
            <a:off x="3960099" y="12713656"/>
            <a:ext cx="4268608" cy="728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pic>
        <p:nvPicPr>
          <p:cNvPr id="30723" name="Picture 2">
            <a:extLst>
              <a:ext uri="{FF2B5EF4-FFF2-40B4-BE49-F238E27FC236}">
                <a16:creationId xmlns:a16="http://schemas.microsoft.com/office/drawing/2014/main" id="{8BFAFA4B-ED8C-4AC8-A9F3-634ABE2AB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815" y="3616037"/>
            <a:ext cx="18639047" cy="7683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3">
            <a:extLst>
              <a:ext uri="{FF2B5EF4-FFF2-40B4-BE49-F238E27FC236}">
                <a16:creationId xmlns:a16="http://schemas.microsoft.com/office/drawing/2014/main" id="{3C1AB4A7-94B9-420D-AB42-E81B183DE3AC}"/>
              </a:ext>
            </a:extLst>
          </p:cNvPr>
          <p:cNvSpPr txBox="1">
            <a:spLocks noChangeArrowheads="1"/>
          </p:cNvSpPr>
          <p:nvPr/>
        </p:nvSpPr>
        <p:spPr bwMode="auto">
          <a:xfrm>
            <a:off x="7250276" y="498294"/>
            <a:ext cx="10242355"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s-ES" altLang="es-ES" sz="7983" dirty="0">
                <a:solidFill>
                  <a:srgbClr val="1818E4"/>
                </a:solidFill>
              </a:rPr>
              <a:t>CLINICAL EVIDENCE</a:t>
            </a:r>
          </a:p>
        </p:txBody>
      </p:sp>
      <p:sp>
        <p:nvSpPr>
          <p:cNvPr id="2" name="Rectangle : coins arrondis 13">
            <a:extLst>
              <a:ext uri="{FF2B5EF4-FFF2-40B4-BE49-F238E27FC236}">
                <a16:creationId xmlns:a16="http://schemas.microsoft.com/office/drawing/2014/main" id="{A0869809-451F-49B0-8365-5798EC1CA942}"/>
              </a:ext>
            </a:extLst>
          </p:cNvPr>
          <p:cNvSpPr/>
          <p:nvPr/>
        </p:nvSpPr>
        <p:spPr bwMode="auto">
          <a:xfrm>
            <a:off x="18674152" y="3761650"/>
            <a:ext cx="3157950" cy="1257390"/>
          </a:xfrm>
          <a:prstGeom prst="roundRect">
            <a:avLst/>
          </a:prstGeom>
          <a:no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defTabSz="1828800" eaLnBrk="0" fontAlgn="base">
              <a:spcBef>
                <a:spcPct val="0"/>
              </a:spcBef>
              <a:spcAft>
                <a:spcPct val="0"/>
              </a:spcAft>
            </a:pPr>
            <a:r>
              <a:rPr lang="fr-FR" sz="5400" b="1" dirty="0">
                <a:solidFill>
                  <a:schemeClr val="tx1"/>
                </a:solidFill>
                <a:latin typeface="Eurostile Extended" pitchFamily="2" charset="0"/>
              </a:rPr>
              <a:t>2020</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6B117D9-4542-43C9-9D3D-B1D366CD0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080" y="-60486"/>
            <a:ext cx="17353821" cy="78085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Rectangle 2">
            <a:extLst>
              <a:ext uri="{FF2B5EF4-FFF2-40B4-BE49-F238E27FC236}">
                <a16:creationId xmlns:a16="http://schemas.microsoft.com/office/drawing/2014/main" id="{9B85E59D-0A8E-45D8-AE0C-980524E477D0}"/>
              </a:ext>
            </a:extLst>
          </p:cNvPr>
          <p:cNvSpPr>
            <a:spLocks noChangeArrowheads="1"/>
          </p:cNvSpPr>
          <p:nvPr/>
        </p:nvSpPr>
        <p:spPr bwMode="auto">
          <a:xfrm>
            <a:off x="3047042" y="6281941"/>
            <a:ext cx="18289920" cy="7200756"/>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pic>
        <p:nvPicPr>
          <p:cNvPr id="32772" name="Picture 3">
            <a:extLst>
              <a:ext uri="{FF2B5EF4-FFF2-40B4-BE49-F238E27FC236}">
                <a16:creationId xmlns:a16="http://schemas.microsoft.com/office/drawing/2014/main" id="{50CBEDE1-9AFE-4CEB-AC08-26427DCF6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125" y="6451879"/>
            <a:ext cx="16129693" cy="6860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3" name="Oval 4">
            <a:extLst>
              <a:ext uri="{FF2B5EF4-FFF2-40B4-BE49-F238E27FC236}">
                <a16:creationId xmlns:a16="http://schemas.microsoft.com/office/drawing/2014/main" id="{341C2BDA-D4A0-4997-9232-7A335DE42114}"/>
              </a:ext>
            </a:extLst>
          </p:cNvPr>
          <p:cNvSpPr>
            <a:spLocks noChangeArrowheads="1"/>
          </p:cNvSpPr>
          <p:nvPr/>
        </p:nvSpPr>
        <p:spPr bwMode="auto">
          <a:xfrm>
            <a:off x="18456659" y="6281942"/>
            <a:ext cx="2880302" cy="6480680"/>
          </a:xfrm>
          <a:prstGeom prst="ellipse">
            <a:avLst/>
          </a:prstGeom>
          <a:noFill/>
          <a:ln w="7632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pic>
        <p:nvPicPr>
          <p:cNvPr id="32774" name="Picture 5">
            <a:extLst>
              <a:ext uri="{FF2B5EF4-FFF2-40B4-BE49-F238E27FC236}">
                <a16:creationId xmlns:a16="http://schemas.microsoft.com/office/drawing/2014/main" id="{2214781A-8AD8-4946-A205-10B26E4A6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041" y="11645064"/>
            <a:ext cx="2223593" cy="2070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DD03BBC-1528-EA5E-9FC9-A7BEF4425644}"/>
              </a:ext>
            </a:extLst>
          </p:cNvPr>
          <p:cNvPicPr>
            <a:picLocks noChangeAspect="1"/>
          </p:cNvPicPr>
          <p:nvPr/>
        </p:nvPicPr>
        <p:blipFill rotWithShape="1">
          <a:blip r:embed="rId3"/>
          <a:srcRect t="18404" b="10556"/>
          <a:stretch/>
        </p:blipFill>
        <p:spPr>
          <a:xfrm>
            <a:off x="1625600" y="3820160"/>
            <a:ext cx="20340320" cy="8128000"/>
          </a:xfrm>
          <a:prstGeom prst="rect">
            <a:avLst/>
          </a:prstGeom>
        </p:spPr>
      </p:pic>
      <p:sp>
        <p:nvSpPr>
          <p:cNvPr id="5" name="Elipse 4">
            <a:extLst>
              <a:ext uri="{FF2B5EF4-FFF2-40B4-BE49-F238E27FC236}">
                <a16:creationId xmlns:a16="http://schemas.microsoft.com/office/drawing/2014/main" id="{3919EEA9-583C-46E4-8712-46AAA1DA7AB0}"/>
              </a:ext>
            </a:extLst>
          </p:cNvPr>
          <p:cNvSpPr/>
          <p:nvPr/>
        </p:nvSpPr>
        <p:spPr>
          <a:xfrm>
            <a:off x="8307125" y="6506442"/>
            <a:ext cx="6713109" cy="1009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6400"/>
          </a:p>
        </p:txBody>
      </p:sp>
      <p:sp>
        <p:nvSpPr>
          <p:cNvPr id="7" name="Text Box 3">
            <a:extLst>
              <a:ext uri="{FF2B5EF4-FFF2-40B4-BE49-F238E27FC236}">
                <a16:creationId xmlns:a16="http://schemas.microsoft.com/office/drawing/2014/main" id="{4558580E-1785-C748-F6FC-FDCBD13A662D}"/>
              </a:ext>
            </a:extLst>
          </p:cNvPr>
          <p:cNvSpPr txBox="1">
            <a:spLocks noChangeArrowheads="1"/>
          </p:cNvSpPr>
          <p:nvPr/>
        </p:nvSpPr>
        <p:spPr bwMode="auto">
          <a:xfrm>
            <a:off x="7250276" y="498294"/>
            <a:ext cx="10242355"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s-ES" altLang="es-ES" sz="7983" dirty="0">
                <a:solidFill>
                  <a:srgbClr val="1818E4"/>
                </a:solidFill>
              </a:rPr>
              <a:t>CLINICAL EVIDENCE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B75CB10A-843E-4065-BADB-77908A637A5D}"/>
              </a:ext>
            </a:extLst>
          </p:cNvPr>
          <p:cNvSpPr txBox="1">
            <a:spLocks noGrp="1"/>
          </p:cNvSpPr>
          <p:nvPr/>
        </p:nvSpPr>
        <p:spPr>
          <a:xfrm>
            <a:off x="3962400" y="12712701"/>
            <a:ext cx="4267200" cy="730250"/>
          </a:xfrm>
          <a:prstGeom prst="rect">
            <a:avLst/>
          </a:prstGeom>
          <a:noFill/>
        </p:spPr>
        <p:txBody>
          <a:bodyPr lIns="182858" tIns="91428" rIns="182858" bIns="91428" anchor="ctr"/>
          <a:lstStyle/>
          <a:p>
            <a:pPr>
              <a:defRPr/>
            </a:pPr>
            <a:endParaRPr lang="it-IT" sz="2358">
              <a:solidFill>
                <a:schemeClr val="tx1">
                  <a:tint val="75000"/>
                </a:schemeClr>
              </a:solidFill>
              <a:latin typeface="+mn-lt"/>
            </a:endParaRPr>
          </a:p>
        </p:txBody>
      </p:sp>
      <p:pic>
        <p:nvPicPr>
          <p:cNvPr id="38915" name="Picture 3">
            <a:extLst>
              <a:ext uri="{FF2B5EF4-FFF2-40B4-BE49-F238E27FC236}">
                <a16:creationId xmlns:a16="http://schemas.microsoft.com/office/drawing/2014/main" id="{740E290A-8890-40BD-B0B8-011CAB39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0591800"/>
            <a:ext cx="1435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49A112C2-BB5B-4678-8944-87E2ABA14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677" y="12077701"/>
            <a:ext cx="14849474"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F406E82C-8865-497C-949A-990AC87B5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2527" y="679450"/>
            <a:ext cx="16995774" cy="960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11 Conector recto">
            <a:extLst>
              <a:ext uri="{FF2B5EF4-FFF2-40B4-BE49-F238E27FC236}">
                <a16:creationId xmlns:a16="http://schemas.microsoft.com/office/drawing/2014/main" id="{A592D475-FB53-4384-AD38-EE4E3167AF3C}"/>
              </a:ext>
            </a:extLst>
          </p:cNvPr>
          <p:cNvCxnSpPr/>
          <p:nvPr/>
        </p:nvCxnSpPr>
        <p:spPr>
          <a:xfrm>
            <a:off x="8591551" y="6858000"/>
            <a:ext cx="993775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13 Conector recto">
            <a:extLst>
              <a:ext uri="{FF2B5EF4-FFF2-40B4-BE49-F238E27FC236}">
                <a16:creationId xmlns:a16="http://schemas.microsoft.com/office/drawing/2014/main" id="{8D376E64-BB93-4D50-8357-132A608E0D0A}"/>
              </a:ext>
            </a:extLst>
          </p:cNvPr>
          <p:cNvCxnSpPr/>
          <p:nvPr/>
        </p:nvCxnSpPr>
        <p:spPr>
          <a:xfrm>
            <a:off x="4991101" y="7289800"/>
            <a:ext cx="1393825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16 Conector recto">
            <a:extLst>
              <a:ext uri="{FF2B5EF4-FFF2-40B4-BE49-F238E27FC236}">
                <a16:creationId xmlns:a16="http://schemas.microsoft.com/office/drawing/2014/main" id="{2318A6A1-EADF-417B-9187-8A8741AF066B}"/>
              </a:ext>
            </a:extLst>
          </p:cNvPr>
          <p:cNvCxnSpPr/>
          <p:nvPr/>
        </p:nvCxnSpPr>
        <p:spPr>
          <a:xfrm>
            <a:off x="5280026" y="7721600"/>
            <a:ext cx="1584324"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7F99BF94-ECB3-452F-BC07-1D8723F6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30"/>
          <a:stretch>
            <a:fillRect/>
          </a:stretch>
        </p:blipFill>
        <p:spPr bwMode="auto">
          <a:xfrm>
            <a:off x="272855" y="249383"/>
            <a:ext cx="23751665" cy="12107718"/>
          </a:xfrm>
          <a:prstGeom prst="rect">
            <a:avLst/>
          </a:prstGeom>
          <a:noFill/>
          <a:ln w="9525">
            <a:solidFill>
              <a:schemeClr val="tx1">
                <a:alpha val="74901"/>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n 2">
            <a:extLst>
              <a:ext uri="{FF2B5EF4-FFF2-40B4-BE49-F238E27FC236}">
                <a16:creationId xmlns:a16="http://schemas.microsoft.com/office/drawing/2014/main" id="{F74E6F38-CD17-4196-9B28-8F8D070D45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830" y="966580"/>
            <a:ext cx="22057770" cy="1212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ítulo de la presentación"/>
          <p:cNvSpPr txBox="1">
            <a:spLocks noGrp="1"/>
          </p:cNvSpPr>
          <p:nvPr>
            <p:ph type="ctrTitle"/>
          </p:nvPr>
        </p:nvSpPr>
        <p:spPr>
          <a:xfrm>
            <a:off x="8139593" y="1421957"/>
            <a:ext cx="7480302" cy="1480203"/>
          </a:xfrm>
          <a:prstGeom prst="rect">
            <a:avLst/>
          </a:prstGeom>
        </p:spPr>
        <p:txBody>
          <a:bodyPr>
            <a:normAutofit/>
          </a:bodyPr>
          <a:lstStyle/>
          <a:p>
            <a:r>
              <a:rPr lang="es-ES" dirty="0"/>
              <a:t>AGENDA</a:t>
            </a:r>
            <a:endParaRPr dirty="0"/>
          </a:p>
        </p:txBody>
      </p:sp>
      <p:sp>
        <p:nvSpPr>
          <p:cNvPr id="2" name="Text Box 1">
            <a:extLst>
              <a:ext uri="{FF2B5EF4-FFF2-40B4-BE49-F238E27FC236}">
                <a16:creationId xmlns:a16="http://schemas.microsoft.com/office/drawing/2014/main" id="{990C39EA-84C1-FD6F-6C9D-FDF2EE1DB3BB}"/>
              </a:ext>
            </a:extLst>
          </p:cNvPr>
          <p:cNvSpPr txBox="1">
            <a:spLocks noChangeArrowheads="1"/>
          </p:cNvSpPr>
          <p:nvPr/>
        </p:nvSpPr>
        <p:spPr bwMode="auto">
          <a:xfrm>
            <a:off x="3487737" y="4505324"/>
            <a:ext cx="17408526" cy="2352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6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ctr" eaLnBrk="1" hangingPunct="1">
              <a:lnSpc>
                <a:spcPct val="93000"/>
              </a:lnSpc>
              <a:buClrTx/>
              <a:buFontTx/>
              <a:buNone/>
            </a:pPr>
            <a:r>
              <a:rPr lang="es-ES" altLang="es-ES" sz="8800" b="1" u="sng" dirty="0" err="1">
                <a:solidFill>
                  <a:srgbClr val="3333CC"/>
                </a:solidFill>
              </a:rPr>
              <a:t>Hyperthermia</a:t>
            </a:r>
            <a:r>
              <a:rPr lang="es-ES" altLang="es-ES" sz="8800" b="1" u="sng" dirty="0">
                <a:solidFill>
                  <a:srgbClr val="3333CC"/>
                </a:solidFill>
              </a:rPr>
              <a:t> in </a:t>
            </a:r>
            <a:r>
              <a:rPr lang="es-ES" altLang="es-ES" sz="8800" b="1" u="sng" dirty="0" err="1">
                <a:solidFill>
                  <a:srgbClr val="3333CC"/>
                </a:solidFill>
              </a:rPr>
              <a:t>oncology</a:t>
            </a:r>
            <a:endParaRPr lang="es-ES" altLang="es-ES" sz="8800" b="1" dirty="0">
              <a:solidFill>
                <a:srgbClr val="3333CC"/>
              </a:solidFill>
            </a:endParaRPr>
          </a:p>
        </p:txBody>
      </p:sp>
    </p:spTree>
    <p:extLst>
      <p:ext uri="{BB962C8B-B14F-4D97-AF65-F5344CB8AC3E}">
        <p14:creationId xmlns:p14="http://schemas.microsoft.com/office/powerpoint/2010/main" val="6826642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684A6A90-B119-43BC-821B-1FD24CCD6600}"/>
              </a:ext>
            </a:extLst>
          </p:cNvPr>
          <p:cNvSpPr txBox="1">
            <a:spLocks noChangeArrowheads="1"/>
          </p:cNvSpPr>
          <p:nvPr/>
        </p:nvSpPr>
        <p:spPr bwMode="auto">
          <a:xfrm>
            <a:off x="2138450" y="2831782"/>
            <a:ext cx="20010350" cy="996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414" tIns="103176" rIns="198414" bIns="103176"/>
          <a:lstStyle>
            <a:lvl1pPr marL="342900"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80000"/>
              </a:lnSpc>
              <a:spcBef>
                <a:spcPts val="1776"/>
              </a:spcBef>
            </a:pPr>
            <a:endParaRPr lang="it-IT" altLang="es-ES" sz="4400" dirty="0">
              <a:solidFill>
                <a:srgbClr val="000000"/>
              </a:solidFill>
            </a:endParaRPr>
          </a:p>
          <a:p>
            <a:pPr algn="l">
              <a:lnSpc>
                <a:spcPct val="80000"/>
              </a:lnSpc>
              <a:spcBef>
                <a:spcPts val="1776"/>
              </a:spcBef>
              <a:buFont typeface="Arial" panose="020B0604020202020204" pitchFamily="34" charset="0"/>
              <a:buChar char="•"/>
            </a:pPr>
            <a:r>
              <a:rPr lang="it-IT" altLang="es-ES" sz="4800" dirty="0">
                <a:solidFill>
                  <a:srgbClr val="000000"/>
                </a:solidFill>
              </a:rPr>
              <a:t>Advanced and/or recurrent </a:t>
            </a:r>
            <a:r>
              <a:rPr lang="it-IT" altLang="es-ES" sz="4800" b="1" dirty="0">
                <a:solidFill>
                  <a:srgbClr val="213CC3"/>
                </a:solidFill>
              </a:rPr>
              <a:t>colo-rectal</a:t>
            </a:r>
            <a:r>
              <a:rPr lang="it-IT" altLang="es-ES" sz="4800" dirty="0">
                <a:solidFill>
                  <a:srgbClr val="000000"/>
                </a:solidFill>
              </a:rPr>
              <a:t> cancer </a:t>
            </a:r>
          </a:p>
          <a:p>
            <a:pPr algn="l">
              <a:lnSpc>
                <a:spcPct val="80000"/>
              </a:lnSpc>
              <a:spcBef>
                <a:spcPts val="1776"/>
              </a:spcBef>
              <a:buFont typeface="Arial" panose="020B0604020202020204" pitchFamily="34" charset="0"/>
              <a:buChar char="•"/>
            </a:pPr>
            <a:r>
              <a:rPr lang="it-IT" altLang="es-ES" sz="4800" dirty="0">
                <a:solidFill>
                  <a:srgbClr val="000000"/>
                </a:solidFill>
              </a:rPr>
              <a:t>Advanced and/or recurrent </a:t>
            </a:r>
            <a:r>
              <a:rPr lang="it-IT" altLang="es-ES" sz="4800" b="1" dirty="0">
                <a:solidFill>
                  <a:srgbClr val="213CC3"/>
                </a:solidFill>
              </a:rPr>
              <a:t>breast </a:t>
            </a:r>
            <a:r>
              <a:rPr lang="it-IT" altLang="es-ES" sz="4800" dirty="0">
                <a:solidFill>
                  <a:srgbClr val="000000"/>
                </a:solidFill>
              </a:rPr>
              <a:t>cancer (including reirradiation)  </a:t>
            </a:r>
          </a:p>
          <a:p>
            <a:pPr algn="l">
              <a:lnSpc>
                <a:spcPct val="80000"/>
              </a:lnSpc>
              <a:spcBef>
                <a:spcPts val="1776"/>
              </a:spcBef>
              <a:buFont typeface="Arial" panose="020B0604020202020204" pitchFamily="34" charset="0"/>
              <a:buChar char="•"/>
            </a:pPr>
            <a:r>
              <a:rPr lang="it-IT" altLang="es-ES" sz="4800" b="1" dirty="0">
                <a:solidFill>
                  <a:srgbClr val="213CC3"/>
                </a:solidFill>
              </a:rPr>
              <a:t>Cervix</a:t>
            </a:r>
            <a:r>
              <a:rPr lang="it-IT" altLang="es-ES" sz="4800" dirty="0">
                <a:solidFill>
                  <a:srgbClr val="000000"/>
                </a:solidFill>
              </a:rPr>
              <a:t> cancer treated with RT +/- CT </a:t>
            </a:r>
          </a:p>
          <a:p>
            <a:pPr algn="l">
              <a:lnSpc>
                <a:spcPct val="80000"/>
              </a:lnSpc>
              <a:spcBef>
                <a:spcPts val="1776"/>
              </a:spcBef>
              <a:buFont typeface="Arial" panose="020B0604020202020204" pitchFamily="34" charset="0"/>
              <a:buChar char="•"/>
            </a:pPr>
            <a:r>
              <a:rPr lang="it-IT" altLang="es-ES" sz="4800" b="1" dirty="0">
                <a:solidFill>
                  <a:srgbClr val="213CC3"/>
                </a:solidFill>
              </a:rPr>
              <a:t>Soft tissue sarcoma</a:t>
            </a:r>
            <a:r>
              <a:rPr lang="it-IT" altLang="es-ES" sz="4800" dirty="0">
                <a:solidFill>
                  <a:srgbClr val="000000"/>
                </a:solidFill>
              </a:rPr>
              <a:t>  </a:t>
            </a:r>
          </a:p>
          <a:p>
            <a:pPr algn="l">
              <a:lnSpc>
                <a:spcPct val="80000"/>
              </a:lnSpc>
              <a:spcBef>
                <a:spcPts val="1776"/>
              </a:spcBef>
              <a:buFont typeface="Arial" panose="020B0604020202020204" pitchFamily="34" charset="0"/>
              <a:buChar char="•"/>
            </a:pPr>
            <a:r>
              <a:rPr lang="it-IT" altLang="es-ES" sz="4800" dirty="0">
                <a:solidFill>
                  <a:srgbClr val="000000"/>
                </a:solidFill>
              </a:rPr>
              <a:t>Relapsed </a:t>
            </a:r>
            <a:r>
              <a:rPr lang="it-IT" altLang="es-ES" sz="4800" b="1" dirty="0">
                <a:solidFill>
                  <a:srgbClr val="213CC3"/>
                </a:solidFill>
              </a:rPr>
              <a:t>cutaneous tumors</a:t>
            </a:r>
            <a:r>
              <a:rPr lang="it-IT" altLang="es-ES" sz="4800" b="1" dirty="0">
                <a:solidFill>
                  <a:srgbClr val="000000"/>
                </a:solidFill>
              </a:rPr>
              <a:t> </a:t>
            </a:r>
            <a:r>
              <a:rPr lang="it-IT" altLang="es-ES" sz="4800" dirty="0">
                <a:solidFill>
                  <a:srgbClr val="000000"/>
                </a:solidFill>
              </a:rPr>
              <a:t>(including </a:t>
            </a:r>
            <a:r>
              <a:rPr lang="it-IT" altLang="es-ES" sz="4800" b="1" dirty="0">
                <a:solidFill>
                  <a:srgbClr val="213CC3"/>
                </a:solidFill>
              </a:rPr>
              <a:t>malignant melanoma</a:t>
            </a:r>
            <a:r>
              <a:rPr lang="it-IT" altLang="es-ES" sz="4800" dirty="0">
                <a:solidFill>
                  <a:srgbClr val="000000"/>
                </a:solidFill>
              </a:rPr>
              <a:t>) </a:t>
            </a:r>
          </a:p>
          <a:p>
            <a:pPr algn="l">
              <a:lnSpc>
                <a:spcPct val="80000"/>
              </a:lnSpc>
              <a:spcBef>
                <a:spcPts val="1776"/>
              </a:spcBef>
              <a:buFont typeface="Arial" panose="020B0604020202020204" pitchFamily="34" charset="0"/>
              <a:buChar char="•"/>
            </a:pPr>
            <a:r>
              <a:rPr lang="it-IT" altLang="es-ES" sz="4800" dirty="0">
                <a:solidFill>
                  <a:srgbClr val="000000"/>
                </a:solidFill>
              </a:rPr>
              <a:t>Advanced </a:t>
            </a:r>
            <a:r>
              <a:rPr lang="it-IT" altLang="es-ES" sz="4800" b="1" dirty="0">
                <a:solidFill>
                  <a:srgbClr val="213CC3"/>
                </a:solidFill>
              </a:rPr>
              <a:t>Head and neck tumors</a:t>
            </a:r>
          </a:p>
          <a:p>
            <a:pPr algn="l">
              <a:lnSpc>
                <a:spcPct val="80000"/>
              </a:lnSpc>
              <a:spcBef>
                <a:spcPts val="1776"/>
              </a:spcBef>
              <a:buFont typeface="Arial" panose="020B0604020202020204" pitchFamily="34" charset="0"/>
              <a:buChar char="•"/>
            </a:pPr>
            <a:r>
              <a:rPr lang="it-IT" altLang="es-ES" sz="4800" b="1" dirty="0">
                <a:solidFill>
                  <a:srgbClr val="213CC3"/>
                </a:solidFill>
              </a:rPr>
              <a:t>Central nervous system tumors </a:t>
            </a:r>
            <a:r>
              <a:rPr lang="it-IT" altLang="es-ES" sz="4800" dirty="0">
                <a:solidFill>
                  <a:srgbClr val="000000"/>
                </a:solidFill>
              </a:rPr>
              <a:t>(high grade astrocitomas) with Radiotherapy  </a:t>
            </a:r>
          </a:p>
          <a:p>
            <a:pPr algn="l">
              <a:lnSpc>
                <a:spcPct val="80000"/>
              </a:lnSpc>
              <a:spcBef>
                <a:spcPts val="1776"/>
              </a:spcBef>
              <a:buFont typeface="Arial" panose="020B0604020202020204" pitchFamily="34" charset="0"/>
              <a:buChar char="•"/>
            </a:pPr>
            <a:r>
              <a:rPr lang="it-IT" altLang="es-ES" sz="4800" dirty="0">
                <a:solidFill>
                  <a:srgbClr val="000000"/>
                </a:solidFill>
              </a:rPr>
              <a:t>Advanced and/or recurrent</a:t>
            </a:r>
            <a:r>
              <a:rPr lang="it-IT" altLang="es-ES" sz="4800" dirty="0"/>
              <a:t> </a:t>
            </a:r>
            <a:r>
              <a:rPr lang="it-IT" altLang="es-ES" sz="4800" b="1" dirty="0">
                <a:solidFill>
                  <a:srgbClr val="213CC3"/>
                </a:solidFill>
              </a:rPr>
              <a:t>bladder tumors</a:t>
            </a:r>
            <a:r>
              <a:rPr lang="it-IT" altLang="es-ES" sz="4800" dirty="0">
                <a:solidFill>
                  <a:srgbClr val="000000"/>
                </a:solidFill>
              </a:rPr>
              <a:t> </a:t>
            </a:r>
            <a:r>
              <a:rPr lang="it-IT" altLang="es-ES" sz="4800" i="1" dirty="0">
                <a:solidFill>
                  <a:srgbClr val="000000"/>
                </a:solidFill>
              </a:rPr>
              <a:t> </a:t>
            </a:r>
          </a:p>
          <a:p>
            <a:pPr algn="l">
              <a:lnSpc>
                <a:spcPct val="80000"/>
              </a:lnSpc>
              <a:spcBef>
                <a:spcPts val="1776"/>
              </a:spcBef>
              <a:buFont typeface="Arial" panose="020B0604020202020204" pitchFamily="34" charset="0"/>
              <a:buChar char="•"/>
            </a:pPr>
            <a:r>
              <a:rPr lang="it-IT" altLang="es-ES" sz="4800" b="1" dirty="0">
                <a:solidFill>
                  <a:srgbClr val="213CC3"/>
                </a:solidFill>
              </a:rPr>
              <a:t>Páncreas cancer</a:t>
            </a:r>
            <a:r>
              <a:rPr lang="it-IT" altLang="es-ES" sz="4800" dirty="0">
                <a:solidFill>
                  <a:srgbClr val="000000"/>
                </a:solidFill>
              </a:rPr>
              <a:t> </a:t>
            </a:r>
          </a:p>
          <a:p>
            <a:pPr algn="l">
              <a:lnSpc>
                <a:spcPct val="80000"/>
              </a:lnSpc>
              <a:spcBef>
                <a:spcPts val="1776"/>
              </a:spcBef>
              <a:buFont typeface="Arial" panose="020B0604020202020204" pitchFamily="34" charset="0"/>
              <a:buChar char="•"/>
            </a:pPr>
            <a:r>
              <a:rPr lang="it-IT" altLang="es-ES" sz="4800" b="1" dirty="0">
                <a:solidFill>
                  <a:srgbClr val="000000"/>
                </a:solidFill>
              </a:rPr>
              <a:t>Etc</a:t>
            </a:r>
            <a:endParaRPr lang="it-IT" altLang="es-ES" sz="4800" dirty="0">
              <a:solidFill>
                <a:srgbClr val="000000"/>
              </a:solidFill>
            </a:endParaRPr>
          </a:p>
        </p:txBody>
      </p:sp>
      <p:sp>
        <p:nvSpPr>
          <p:cNvPr id="47107" name="Text Box 1">
            <a:extLst>
              <a:ext uri="{FF2B5EF4-FFF2-40B4-BE49-F238E27FC236}">
                <a16:creationId xmlns:a16="http://schemas.microsoft.com/office/drawing/2014/main" id="{C433704C-7B74-4E4B-B484-9F3D28E12F01}"/>
              </a:ext>
            </a:extLst>
          </p:cNvPr>
          <p:cNvSpPr txBox="1">
            <a:spLocks noChangeArrowheads="1"/>
          </p:cNvSpPr>
          <p:nvPr/>
        </p:nvSpPr>
        <p:spPr bwMode="auto">
          <a:xfrm>
            <a:off x="0" y="96838"/>
            <a:ext cx="23358764" cy="2511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414" tIns="103176" rIns="198414" bIns="10317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r>
              <a:rPr lang="es-ES" altLang="es-ES" sz="5600" u="sng" dirty="0" err="1">
                <a:solidFill>
                  <a:schemeClr val="tx1"/>
                </a:solidFill>
              </a:rPr>
              <a:t>Clinical</a:t>
            </a:r>
            <a:r>
              <a:rPr lang="es-ES" altLang="es-ES" sz="5600" u="sng" dirty="0">
                <a:solidFill>
                  <a:schemeClr val="tx1"/>
                </a:solidFill>
              </a:rPr>
              <a:t> </a:t>
            </a:r>
            <a:r>
              <a:rPr lang="es-ES" altLang="es-ES" sz="5600" u="sng" dirty="0" err="1">
                <a:solidFill>
                  <a:schemeClr val="tx1"/>
                </a:solidFill>
              </a:rPr>
              <a:t>situations</a:t>
            </a:r>
            <a:r>
              <a:rPr lang="es-ES" altLang="es-ES" sz="5600" u="sng" dirty="0">
                <a:solidFill>
                  <a:schemeClr val="tx1"/>
                </a:solidFill>
              </a:rPr>
              <a:t> </a:t>
            </a:r>
            <a:r>
              <a:rPr lang="es-ES" altLang="es-ES" sz="5600" u="sng" dirty="0" err="1">
                <a:solidFill>
                  <a:schemeClr val="tx1"/>
                </a:solidFill>
              </a:rPr>
              <a:t>with</a:t>
            </a:r>
            <a:r>
              <a:rPr lang="es-ES" altLang="es-ES" sz="5600" u="sng" dirty="0">
                <a:solidFill>
                  <a:schemeClr val="tx1"/>
                </a:solidFill>
              </a:rPr>
              <a:t> </a:t>
            </a:r>
            <a:r>
              <a:rPr lang="es-ES" altLang="es-ES" sz="5600" u="sng" dirty="0" err="1">
                <a:solidFill>
                  <a:schemeClr val="tx1"/>
                </a:solidFill>
              </a:rPr>
              <a:t>high</a:t>
            </a:r>
            <a:r>
              <a:rPr lang="es-ES" altLang="es-ES" sz="5600" u="sng" dirty="0">
                <a:solidFill>
                  <a:schemeClr val="tx1"/>
                </a:solidFill>
              </a:rPr>
              <a:t> </a:t>
            </a:r>
            <a:r>
              <a:rPr lang="es-ES" altLang="es-ES" sz="5600" u="sng" dirty="0" err="1">
                <a:solidFill>
                  <a:schemeClr val="tx1"/>
                </a:solidFill>
              </a:rPr>
              <a:t>level</a:t>
            </a:r>
            <a:r>
              <a:rPr lang="es-ES" altLang="es-ES" sz="5600" u="sng" dirty="0">
                <a:solidFill>
                  <a:schemeClr val="tx1"/>
                </a:solidFill>
              </a:rPr>
              <a:t> </a:t>
            </a:r>
          </a:p>
          <a:p>
            <a:r>
              <a:rPr lang="es-ES" altLang="es-ES" sz="5600" u="sng" dirty="0" err="1">
                <a:solidFill>
                  <a:schemeClr val="tx1"/>
                </a:solidFill>
              </a:rPr>
              <a:t>of</a:t>
            </a:r>
            <a:r>
              <a:rPr lang="es-ES" altLang="es-ES" sz="5600" u="sng" dirty="0">
                <a:solidFill>
                  <a:schemeClr val="tx1"/>
                </a:solidFill>
              </a:rPr>
              <a:t> </a:t>
            </a:r>
            <a:r>
              <a:rPr lang="es-ES" altLang="es-ES" sz="5600" u="sng" dirty="0" err="1">
                <a:solidFill>
                  <a:schemeClr val="tx1"/>
                </a:solidFill>
              </a:rPr>
              <a:t>evidence</a:t>
            </a:r>
            <a:r>
              <a:rPr lang="es-ES" altLang="es-ES" sz="5600" u="sng" dirty="0">
                <a:solidFill>
                  <a:schemeClr val="tx1"/>
                </a:solidFill>
              </a:rPr>
              <a:t> </a:t>
            </a:r>
            <a:r>
              <a:rPr lang="es-ES" altLang="es-ES" sz="5600" u="sng" dirty="0" err="1">
                <a:solidFill>
                  <a:schemeClr val="tx1"/>
                </a:solidFill>
              </a:rPr>
              <a:t>for</a:t>
            </a:r>
            <a:r>
              <a:rPr lang="es-ES" altLang="es-ES" sz="5600" u="sng" dirty="0">
                <a:solidFill>
                  <a:schemeClr val="tx1"/>
                </a:solidFill>
              </a:rPr>
              <a:t> </a:t>
            </a:r>
            <a:r>
              <a:rPr lang="es-ES" altLang="es-ES" sz="5600" u="sng" dirty="0" err="1">
                <a:solidFill>
                  <a:schemeClr val="tx1"/>
                </a:solidFill>
              </a:rPr>
              <a:t>using</a:t>
            </a:r>
            <a:r>
              <a:rPr lang="es-ES" altLang="es-ES" sz="5600" u="sng" dirty="0">
                <a:solidFill>
                  <a:schemeClr val="tx1"/>
                </a:solidFill>
              </a:rPr>
              <a:t> </a:t>
            </a:r>
            <a:r>
              <a:rPr lang="es-ES" altLang="es-ES" sz="5600" u="sng" dirty="0" err="1">
                <a:solidFill>
                  <a:schemeClr val="tx1"/>
                </a:solidFill>
              </a:rPr>
              <a:t>Hyperthermia</a:t>
            </a:r>
            <a:r>
              <a:rPr lang="it-IT" altLang="es-ES" sz="5600" dirty="0">
                <a:solidFill>
                  <a:schemeClr val="tx1"/>
                </a:solidFil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1">
            <a:extLst>
              <a:ext uri="{FF2B5EF4-FFF2-40B4-BE49-F238E27FC236}">
                <a16:creationId xmlns:a16="http://schemas.microsoft.com/office/drawing/2014/main" id="{D7901379-9F12-4E13-A478-93DA504F0BB2}"/>
              </a:ext>
            </a:extLst>
          </p:cNvPr>
          <p:cNvSpPr>
            <a:spLocks noChangeShapeType="1"/>
          </p:cNvSpPr>
          <p:nvPr/>
        </p:nvSpPr>
        <p:spPr bwMode="auto">
          <a:xfrm>
            <a:off x="6143367" y="10530387"/>
            <a:ext cx="10046495" cy="2881"/>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5806"/>
          </a:p>
        </p:txBody>
      </p:sp>
      <p:sp>
        <p:nvSpPr>
          <p:cNvPr id="69635" name="Text Box 2">
            <a:extLst>
              <a:ext uri="{FF2B5EF4-FFF2-40B4-BE49-F238E27FC236}">
                <a16:creationId xmlns:a16="http://schemas.microsoft.com/office/drawing/2014/main" id="{D64D7DA8-039B-4586-A85D-82861E254C8C}"/>
              </a:ext>
            </a:extLst>
          </p:cNvPr>
          <p:cNvSpPr txBox="1">
            <a:spLocks noChangeArrowheads="1"/>
          </p:cNvSpPr>
          <p:nvPr/>
        </p:nvSpPr>
        <p:spPr bwMode="auto">
          <a:xfrm>
            <a:off x="14962853" y="6209934"/>
            <a:ext cx="334115" cy="861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sp>
        <p:nvSpPr>
          <p:cNvPr id="69636" name="Line 3">
            <a:extLst>
              <a:ext uri="{FF2B5EF4-FFF2-40B4-BE49-F238E27FC236}">
                <a16:creationId xmlns:a16="http://schemas.microsoft.com/office/drawing/2014/main" id="{ADA9DA02-1760-42F9-A46A-B68EC3673C06}"/>
              </a:ext>
            </a:extLst>
          </p:cNvPr>
          <p:cNvSpPr>
            <a:spLocks noChangeShapeType="1"/>
          </p:cNvSpPr>
          <p:nvPr/>
        </p:nvSpPr>
        <p:spPr bwMode="auto">
          <a:xfrm flipV="1">
            <a:off x="6143368" y="4372301"/>
            <a:ext cx="2879" cy="6160968"/>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5806"/>
          </a:p>
        </p:txBody>
      </p:sp>
      <p:sp>
        <p:nvSpPr>
          <p:cNvPr id="69637" name="Line 4">
            <a:extLst>
              <a:ext uri="{FF2B5EF4-FFF2-40B4-BE49-F238E27FC236}">
                <a16:creationId xmlns:a16="http://schemas.microsoft.com/office/drawing/2014/main" id="{F06AEB76-3073-4B83-AFB2-74FE03CB1357}"/>
              </a:ext>
            </a:extLst>
          </p:cNvPr>
          <p:cNvSpPr>
            <a:spLocks noChangeShapeType="1"/>
          </p:cNvSpPr>
          <p:nvPr/>
        </p:nvSpPr>
        <p:spPr bwMode="auto">
          <a:xfrm flipV="1">
            <a:off x="14461681" y="6423075"/>
            <a:ext cx="1296136" cy="221784"/>
          </a:xfrm>
          <a:prstGeom prst="line">
            <a:avLst/>
          </a:prstGeom>
          <a:noFill/>
          <a:ln w="936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5806"/>
          </a:p>
        </p:txBody>
      </p:sp>
      <p:pic>
        <p:nvPicPr>
          <p:cNvPr id="69638" name="Picture 5">
            <a:extLst>
              <a:ext uri="{FF2B5EF4-FFF2-40B4-BE49-F238E27FC236}">
                <a16:creationId xmlns:a16="http://schemas.microsoft.com/office/drawing/2014/main" id="{82A799ED-4FCA-4EC1-9F0B-2D06B4492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364" y="2658522"/>
            <a:ext cx="19451782" cy="103083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9" name="Text Box 6">
            <a:extLst>
              <a:ext uri="{FF2B5EF4-FFF2-40B4-BE49-F238E27FC236}">
                <a16:creationId xmlns:a16="http://schemas.microsoft.com/office/drawing/2014/main" id="{8A707DE5-3FEB-433B-9DE3-B4D66B8A5C99}"/>
              </a:ext>
            </a:extLst>
          </p:cNvPr>
          <p:cNvSpPr txBox="1">
            <a:spLocks noChangeArrowheads="1"/>
          </p:cNvSpPr>
          <p:nvPr/>
        </p:nvSpPr>
        <p:spPr bwMode="auto">
          <a:xfrm>
            <a:off x="8050128" y="325477"/>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n-US" altLang="es-ES" sz="7983" dirty="0">
                <a:solidFill>
                  <a:srgbClr val="1818E4"/>
                </a:solidFill>
              </a:rPr>
              <a:t>EQUIPMENTS</a:t>
            </a:r>
          </a:p>
        </p:txBody>
      </p:sp>
    </p:spTree>
  </p:cSld>
  <p:clrMapOvr>
    <a:masterClrMapping/>
  </p:clrMapOvr>
  <p:transition advTm="33792"/>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a:extLst>
              <a:ext uri="{FF2B5EF4-FFF2-40B4-BE49-F238E27FC236}">
                <a16:creationId xmlns:a16="http://schemas.microsoft.com/office/drawing/2014/main" id="{1AC63429-49B1-4DAD-A49C-4AAD70078F92}"/>
              </a:ext>
            </a:extLst>
          </p:cNvPr>
          <p:cNvSpPr txBox="1">
            <a:spLocks noChangeArrowheads="1"/>
          </p:cNvSpPr>
          <p:nvPr/>
        </p:nvSpPr>
        <p:spPr bwMode="auto">
          <a:xfrm>
            <a:off x="7528792" y="233307"/>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n-US" altLang="es-ES" sz="7983" dirty="0">
                <a:solidFill>
                  <a:srgbClr val="1818E4"/>
                </a:solidFill>
              </a:rPr>
              <a:t>EQUIPMENTS</a:t>
            </a:r>
          </a:p>
        </p:txBody>
      </p:sp>
      <p:pic>
        <p:nvPicPr>
          <p:cNvPr id="71683" name="Picture 2">
            <a:extLst>
              <a:ext uri="{FF2B5EF4-FFF2-40B4-BE49-F238E27FC236}">
                <a16:creationId xmlns:a16="http://schemas.microsoft.com/office/drawing/2014/main" id="{DAF67963-37A6-4E34-8448-D73B1A35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131" y="3499569"/>
            <a:ext cx="4320454" cy="43204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4" name="Picture 3">
            <a:extLst>
              <a:ext uri="{FF2B5EF4-FFF2-40B4-BE49-F238E27FC236}">
                <a16:creationId xmlns:a16="http://schemas.microsoft.com/office/drawing/2014/main" id="{C6BED4B8-EBE7-4643-A319-57D73A190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0188" y="2672922"/>
            <a:ext cx="7569435" cy="86409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5" name="Picture 4">
            <a:extLst>
              <a:ext uri="{FF2B5EF4-FFF2-40B4-BE49-F238E27FC236}">
                <a16:creationId xmlns:a16="http://schemas.microsoft.com/office/drawing/2014/main" id="{9DEA7D9D-D59C-4C3C-A578-4D839AA7F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6544" y="3721351"/>
            <a:ext cx="5656914" cy="4265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6" name="Picture 5">
            <a:extLst>
              <a:ext uri="{FF2B5EF4-FFF2-40B4-BE49-F238E27FC236}">
                <a16:creationId xmlns:a16="http://schemas.microsoft.com/office/drawing/2014/main" id="{581C28C4-9D88-419D-A5D3-05EC93FDD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2467" y="10564951"/>
            <a:ext cx="7059620" cy="31510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7" name="Picture 6">
            <a:extLst>
              <a:ext uri="{FF2B5EF4-FFF2-40B4-BE49-F238E27FC236}">
                <a16:creationId xmlns:a16="http://schemas.microsoft.com/office/drawing/2014/main" id="{CAFDA9F9-6C5C-4DF9-AEDF-0D047A3AD1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38638" y="8756120"/>
            <a:ext cx="6912726" cy="501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Line 1">
            <a:extLst>
              <a:ext uri="{FF2B5EF4-FFF2-40B4-BE49-F238E27FC236}">
                <a16:creationId xmlns:a16="http://schemas.microsoft.com/office/drawing/2014/main" id="{09358893-D121-4CD5-BA62-216884ACA7DD}"/>
              </a:ext>
            </a:extLst>
          </p:cNvPr>
          <p:cNvSpPr>
            <a:spLocks noChangeShapeType="1"/>
          </p:cNvSpPr>
          <p:nvPr/>
        </p:nvSpPr>
        <p:spPr bwMode="auto">
          <a:xfrm>
            <a:off x="6143367" y="11996462"/>
            <a:ext cx="10046495" cy="2879"/>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5806"/>
          </a:p>
        </p:txBody>
      </p:sp>
      <p:sp>
        <p:nvSpPr>
          <p:cNvPr id="73731" name="Text Box 2">
            <a:extLst>
              <a:ext uri="{FF2B5EF4-FFF2-40B4-BE49-F238E27FC236}">
                <a16:creationId xmlns:a16="http://schemas.microsoft.com/office/drawing/2014/main" id="{02848822-6DDA-441B-B7D7-B41A9BB12165}"/>
              </a:ext>
            </a:extLst>
          </p:cNvPr>
          <p:cNvSpPr txBox="1">
            <a:spLocks noChangeArrowheads="1"/>
          </p:cNvSpPr>
          <p:nvPr/>
        </p:nvSpPr>
        <p:spPr bwMode="auto">
          <a:xfrm>
            <a:off x="14962853" y="6209934"/>
            <a:ext cx="334115" cy="861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sz="5806"/>
          </a:p>
        </p:txBody>
      </p:sp>
      <p:sp>
        <p:nvSpPr>
          <p:cNvPr id="73732" name="Line 3">
            <a:extLst>
              <a:ext uri="{FF2B5EF4-FFF2-40B4-BE49-F238E27FC236}">
                <a16:creationId xmlns:a16="http://schemas.microsoft.com/office/drawing/2014/main" id="{CEFDA92B-AA39-4F77-B56B-C6CDF027B7D0}"/>
              </a:ext>
            </a:extLst>
          </p:cNvPr>
          <p:cNvSpPr>
            <a:spLocks noChangeShapeType="1"/>
          </p:cNvSpPr>
          <p:nvPr/>
        </p:nvSpPr>
        <p:spPr bwMode="auto">
          <a:xfrm flipV="1">
            <a:off x="6143368" y="4372301"/>
            <a:ext cx="2879" cy="6160968"/>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5806"/>
          </a:p>
        </p:txBody>
      </p:sp>
      <p:sp>
        <p:nvSpPr>
          <p:cNvPr id="73733" name="Line 4">
            <a:extLst>
              <a:ext uri="{FF2B5EF4-FFF2-40B4-BE49-F238E27FC236}">
                <a16:creationId xmlns:a16="http://schemas.microsoft.com/office/drawing/2014/main" id="{3B0DC200-27B9-411D-95A4-349C04E30617}"/>
              </a:ext>
            </a:extLst>
          </p:cNvPr>
          <p:cNvSpPr>
            <a:spLocks noChangeShapeType="1"/>
          </p:cNvSpPr>
          <p:nvPr/>
        </p:nvSpPr>
        <p:spPr bwMode="auto">
          <a:xfrm flipV="1">
            <a:off x="14461681" y="6423075"/>
            <a:ext cx="1296136" cy="221784"/>
          </a:xfrm>
          <a:prstGeom prst="line">
            <a:avLst/>
          </a:prstGeom>
          <a:noFill/>
          <a:ln w="936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5806"/>
          </a:p>
        </p:txBody>
      </p:sp>
      <p:pic>
        <p:nvPicPr>
          <p:cNvPr id="73734" name="Picture 5">
            <a:extLst>
              <a:ext uri="{FF2B5EF4-FFF2-40B4-BE49-F238E27FC236}">
                <a16:creationId xmlns:a16="http://schemas.microsoft.com/office/drawing/2014/main" id="{34E0D1F2-8286-4096-98BC-0C8BC17F9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289" y="5086616"/>
            <a:ext cx="6402913" cy="36032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5" name="Picture 6">
            <a:extLst>
              <a:ext uri="{FF2B5EF4-FFF2-40B4-BE49-F238E27FC236}">
                <a16:creationId xmlns:a16="http://schemas.microsoft.com/office/drawing/2014/main" id="{FEC4EBF7-3981-45DA-8BCA-112196465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120" y="3410280"/>
            <a:ext cx="5052050" cy="7854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6" name="Picture 7">
            <a:extLst>
              <a:ext uri="{FF2B5EF4-FFF2-40B4-BE49-F238E27FC236}">
                <a16:creationId xmlns:a16="http://schemas.microsoft.com/office/drawing/2014/main" id="{923508A2-9C74-4DEB-A721-2A58D8834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6284" y="4933960"/>
            <a:ext cx="3830802" cy="676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7" name="Text Box 8">
            <a:extLst>
              <a:ext uri="{FF2B5EF4-FFF2-40B4-BE49-F238E27FC236}">
                <a16:creationId xmlns:a16="http://schemas.microsoft.com/office/drawing/2014/main" id="{9AFF9508-1E90-4F37-910D-AAB38EAFAF45}"/>
              </a:ext>
            </a:extLst>
          </p:cNvPr>
          <p:cNvSpPr txBox="1">
            <a:spLocks noChangeArrowheads="1"/>
          </p:cNvSpPr>
          <p:nvPr/>
        </p:nvSpPr>
        <p:spPr bwMode="auto">
          <a:xfrm>
            <a:off x="8050128" y="325477"/>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n-US" altLang="es-ES" sz="7983" dirty="0">
                <a:solidFill>
                  <a:srgbClr val="1818E4"/>
                </a:solidFill>
              </a:rPr>
              <a:t>EQUIPMENTS</a:t>
            </a:r>
          </a:p>
        </p:txBody>
      </p:sp>
    </p:spTree>
  </p:cSld>
  <p:clrMapOvr>
    <a:masterClrMapping/>
  </p:clrMapOvr>
  <p:transition advTm="33792"/>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a:extLst>
              <a:ext uri="{FF2B5EF4-FFF2-40B4-BE49-F238E27FC236}">
                <a16:creationId xmlns:a16="http://schemas.microsoft.com/office/drawing/2014/main" id="{C014AE33-C568-491A-A40B-8BC87CDEB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595" y="3879770"/>
            <a:ext cx="6480680" cy="4314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6" name="Picture 2">
            <a:extLst>
              <a:ext uri="{FF2B5EF4-FFF2-40B4-BE49-F238E27FC236}">
                <a16:creationId xmlns:a16="http://schemas.microsoft.com/office/drawing/2014/main" id="{F9692F59-30EC-4F9A-8A14-53E391989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9144" y="6558451"/>
            <a:ext cx="9721021" cy="54437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a:extLst>
              <a:ext uri="{FF2B5EF4-FFF2-40B4-BE49-F238E27FC236}">
                <a16:creationId xmlns:a16="http://schemas.microsoft.com/office/drawing/2014/main" id="{CE74BEEF-AE1F-4BA7-A5E1-891912A22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594" y="3879769"/>
            <a:ext cx="4628645" cy="3511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4">
            <a:extLst>
              <a:ext uri="{FF2B5EF4-FFF2-40B4-BE49-F238E27FC236}">
                <a16:creationId xmlns:a16="http://schemas.microsoft.com/office/drawing/2014/main" id="{974B9C5F-7132-4F22-B765-C9AB0C5B1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8" y="8079250"/>
            <a:ext cx="4732338" cy="35139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2" name="Text Box 5">
            <a:extLst>
              <a:ext uri="{FF2B5EF4-FFF2-40B4-BE49-F238E27FC236}">
                <a16:creationId xmlns:a16="http://schemas.microsoft.com/office/drawing/2014/main" id="{1D99C060-E161-45FC-9997-45CA34604302}"/>
              </a:ext>
            </a:extLst>
          </p:cNvPr>
          <p:cNvSpPr txBox="1">
            <a:spLocks noChangeArrowheads="1"/>
          </p:cNvSpPr>
          <p:nvPr/>
        </p:nvSpPr>
        <p:spPr bwMode="auto">
          <a:xfrm>
            <a:off x="8050128" y="325477"/>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n-US" altLang="es-ES" sz="7983" dirty="0">
                <a:solidFill>
                  <a:srgbClr val="1818E4"/>
                </a:solidFill>
              </a:rPr>
              <a:t>EQUIPMENTS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19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19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0A2962CA-BC51-4A69-85E5-2A3CB28AEB6C}"/>
              </a:ext>
            </a:extLst>
          </p:cNvPr>
          <p:cNvSpPr txBox="1">
            <a:spLocks noChangeArrowheads="1"/>
          </p:cNvSpPr>
          <p:nvPr/>
        </p:nvSpPr>
        <p:spPr bwMode="auto">
          <a:xfrm>
            <a:off x="7070824" y="475253"/>
            <a:ext cx="10242355"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pPr>
            <a:r>
              <a:rPr lang="es-ES" altLang="es-ES" sz="7983" dirty="0">
                <a:solidFill>
                  <a:srgbClr val="1818E4"/>
                </a:solidFill>
              </a:rPr>
              <a:t>CLINICAL PRACTISE</a:t>
            </a:r>
          </a:p>
        </p:txBody>
      </p:sp>
      <p:pic>
        <p:nvPicPr>
          <p:cNvPr id="43011" name="Picture 2">
            <a:extLst>
              <a:ext uri="{FF2B5EF4-FFF2-40B4-BE49-F238E27FC236}">
                <a16:creationId xmlns:a16="http://schemas.microsoft.com/office/drawing/2014/main" id="{E0976E65-345E-40F4-B133-18B8F32A3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132" y="2369127"/>
            <a:ext cx="17230399" cy="111250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5783639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3">
            <a:extLst>
              <a:ext uri="{FF2B5EF4-FFF2-40B4-BE49-F238E27FC236}">
                <a16:creationId xmlns:a16="http://schemas.microsoft.com/office/drawing/2014/main" id="{C1BEE204-3FE0-4840-95B6-459E063D83E2}"/>
              </a:ext>
            </a:extLst>
          </p:cNvPr>
          <p:cNvSpPr txBox="1">
            <a:spLocks noChangeArrowheads="1"/>
          </p:cNvSpPr>
          <p:nvPr/>
        </p:nvSpPr>
        <p:spPr bwMode="auto">
          <a:xfrm>
            <a:off x="5530851" y="3397251"/>
            <a:ext cx="14890750" cy="3435350"/>
          </a:xfrm>
          <a:prstGeom prst="rect">
            <a:avLst/>
          </a:prstGeom>
          <a:noFill/>
          <a:ln>
            <a:noFill/>
          </a:ln>
          <a:effectLst/>
        </p:spPr>
        <p:txBody>
          <a:bodyPr lIns="163276" tIns="81638" rIns="163276" bIns="81638"/>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defRPr/>
            </a:pPr>
            <a:endParaRPr lang="es-ES" altLang="es-ES" sz="3266"/>
          </a:p>
          <a:p>
            <a:pPr eaLnBrk="1">
              <a:spcAft>
                <a:spcPct val="0"/>
              </a:spcAft>
              <a:buClrTx/>
              <a:buFontTx/>
              <a:buNone/>
              <a:defRPr/>
            </a:pPr>
            <a:endParaRPr lang="es-ES" altLang="es-ES" sz="3266"/>
          </a:p>
          <a:p>
            <a:pPr eaLnBrk="1">
              <a:spcAft>
                <a:spcPct val="0"/>
              </a:spcAft>
              <a:buClrTx/>
              <a:buFontTx/>
              <a:buNone/>
              <a:defRPr/>
            </a:pPr>
            <a:endParaRPr lang="es-ES" altLang="es-ES" sz="3266"/>
          </a:p>
          <a:p>
            <a:pPr eaLnBrk="1">
              <a:spcAft>
                <a:spcPct val="0"/>
              </a:spcAft>
              <a:buClrTx/>
              <a:buFontTx/>
              <a:buNone/>
              <a:defRPr/>
            </a:pPr>
            <a:endParaRPr lang="es-ES" altLang="es-ES" sz="3266"/>
          </a:p>
          <a:p>
            <a:pPr eaLnBrk="1">
              <a:spcAft>
                <a:spcPct val="0"/>
              </a:spcAft>
              <a:buClrTx/>
              <a:buFontTx/>
              <a:buNone/>
              <a:defRPr/>
            </a:pPr>
            <a:endParaRPr lang="es-ES" altLang="es-ES" sz="3266"/>
          </a:p>
          <a:p>
            <a:pPr eaLnBrk="1">
              <a:spcAft>
                <a:spcPct val="0"/>
              </a:spcAft>
              <a:buClrTx/>
              <a:buFontTx/>
              <a:buNone/>
              <a:defRPr/>
            </a:pPr>
            <a:endParaRPr lang="es-ES" altLang="es-ES" sz="3266"/>
          </a:p>
          <a:p>
            <a:pPr eaLnBrk="1">
              <a:spcAft>
                <a:spcPct val="0"/>
              </a:spcAft>
              <a:buClrTx/>
              <a:buFontTx/>
              <a:buNone/>
              <a:defRPr/>
            </a:pPr>
            <a:endParaRPr lang="es-ES" altLang="es-ES" sz="3266"/>
          </a:p>
        </p:txBody>
      </p:sp>
      <p:pic>
        <p:nvPicPr>
          <p:cNvPr id="53251" name="Picture 5">
            <a:extLst>
              <a:ext uri="{FF2B5EF4-FFF2-40B4-BE49-F238E27FC236}">
                <a16:creationId xmlns:a16="http://schemas.microsoft.com/office/drawing/2014/main" id="{4055DF18-735F-45E5-BED5-EC79C4A24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92" y="465847"/>
            <a:ext cx="21612815" cy="59961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3" name="Oval 6">
            <a:extLst>
              <a:ext uri="{FF2B5EF4-FFF2-40B4-BE49-F238E27FC236}">
                <a16:creationId xmlns:a16="http://schemas.microsoft.com/office/drawing/2014/main" id="{F1B38FD6-C0FA-480F-9144-1311D1EFB6E4}"/>
              </a:ext>
            </a:extLst>
          </p:cNvPr>
          <p:cNvSpPr>
            <a:spLocks noChangeArrowheads="1"/>
          </p:cNvSpPr>
          <p:nvPr/>
        </p:nvSpPr>
        <p:spPr bwMode="auto">
          <a:xfrm>
            <a:off x="12255501" y="8489951"/>
            <a:ext cx="4311650" cy="1047750"/>
          </a:xfrm>
          <a:prstGeom prst="ellipse">
            <a:avLst/>
          </a:prstGeom>
          <a:solidFill>
            <a:srgbClr val="729FCF"/>
          </a:solidFill>
          <a:ln w="9360">
            <a:solidFill>
              <a:srgbClr val="3465A4"/>
            </a:solidFill>
            <a:round/>
            <a:headEnd/>
            <a:tailEnd/>
          </a:ln>
          <a:effectLst/>
        </p:spPr>
        <p:txBody>
          <a:bodyPr wrap="none" lIns="163276" tIns="81638" rIns="163276" bIns="81638"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defRPr/>
            </a:pPr>
            <a:r>
              <a:rPr lang="es-ES" altLang="es-ES" sz="3266"/>
              <a:t>Onc. Radioter</a:t>
            </a:r>
          </a:p>
        </p:txBody>
      </p:sp>
      <p:sp>
        <p:nvSpPr>
          <p:cNvPr id="96264" name="Oval 7">
            <a:extLst>
              <a:ext uri="{FF2B5EF4-FFF2-40B4-BE49-F238E27FC236}">
                <a16:creationId xmlns:a16="http://schemas.microsoft.com/office/drawing/2014/main" id="{A3179569-4CFC-4ADF-98CC-F8295C7B3D8E}"/>
              </a:ext>
            </a:extLst>
          </p:cNvPr>
          <p:cNvSpPr>
            <a:spLocks noChangeArrowheads="1"/>
          </p:cNvSpPr>
          <p:nvPr/>
        </p:nvSpPr>
        <p:spPr bwMode="auto">
          <a:xfrm>
            <a:off x="16567151" y="10252077"/>
            <a:ext cx="4311650" cy="1047750"/>
          </a:xfrm>
          <a:prstGeom prst="ellipse">
            <a:avLst/>
          </a:prstGeom>
          <a:solidFill>
            <a:srgbClr val="729FCF"/>
          </a:solidFill>
          <a:ln w="9360">
            <a:solidFill>
              <a:srgbClr val="3465A4"/>
            </a:solidFill>
            <a:round/>
            <a:headEnd/>
            <a:tailEnd/>
          </a:ln>
          <a:effectLst/>
        </p:spPr>
        <p:txBody>
          <a:bodyPr wrap="none" lIns="163276" tIns="81638" rIns="163276" bIns="81638"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defRPr/>
            </a:pPr>
            <a:r>
              <a:rPr lang="es-ES" altLang="es-ES" sz="3266"/>
              <a:t>DUE</a:t>
            </a:r>
          </a:p>
        </p:txBody>
      </p:sp>
      <p:sp>
        <p:nvSpPr>
          <p:cNvPr id="96265" name="Oval 8">
            <a:extLst>
              <a:ext uri="{FF2B5EF4-FFF2-40B4-BE49-F238E27FC236}">
                <a16:creationId xmlns:a16="http://schemas.microsoft.com/office/drawing/2014/main" id="{F362CB13-C758-44F0-BB9F-FA3E7EFB0040}"/>
              </a:ext>
            </a:extLst>
          </p:cNvPr>
          <p:cNvSpPr>
            <a:spLocks noChangeArrowheads="1"/>
          </p:cNvSpPr>
          <p:nvPr/>
        </p:nvSpPr>
        <p:spPr bwMode="auto">
          <a:xfrm>
            <a:off x="12519027" y="12277727"/>
            <a:ext cx="4308474" cy="1044574"/>
          </a:xfrm>
          <a:prstGeom prst="ellipse">
            <a:avLst/>
          </a:prstGeom>
          <a:solidFill>
            <a:srgbClr val="729FCF"/>
          </a:solidFill>
          <a:ln w="9360">
            <a:solidFill>
              <a:srgbClr val="3465A4"/>
            </a:solidFill>
            <a:round/>
            <a:headEnd/>
            <a:tailEnd/>
          </a:ln>
          <a:effectLst/>
        </p:spPr>
        <p:txBody>
          <a:bodyPr wrap="none" lIns="163276" tIns="81638" rIns="163276" bIns="81638"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defRPr/>
            </a:pPr>
            <a:r>
              <a:rPr lang="es-ES" altLang="es-ES" sz="3266"/>
              <a:t>Téc. Radioter</a:t>
            </a:r>
          </a:p>
        </p:txBody>
      </p:sp>
      <p:sp>
        <p:nvSpPr>
          <p:cNvPr id="96266" name="Oval 9">
            <a:extLst>
              <a:ext uri="{FF2B5EF4-FFF2-40B4-BE49-F238E27FC236}">
                <a16:creationId xmlns:a16="http://schemas.microsoft.com/office/drawing/2014/main" id="{7B2CEC56-C3C7-4E3F-A353-A3B31D8BB2AC}"/>
              </a:ext>
            </a:extLst>
          </p:cNvPr>
          <p:cNvSpPr>
            <a:spLocks noChangeArrowheads="1"/>
          </p:cNvSpPr>
          <p:nvPr/>
        </p:nvSpPr>
        <p:spPr bwMode="auto">
          <a:xfrm>
            <a:off x="8207377" y="10252077"/>
            <a:ext cx="4311650" cy="1047750"/>
          </a:xfrm>
          <a:prstGeom prst="ellipse">
            <a:avLst/>
          </a:prstGeom>
          <a:solidFill>
            <a:srgbClr val="729FCF"/>
          </a:solidFill>
          <a:ln w="9360">
            <a:solidFill>
              <a:srgbClr val="3465A4"/>
            </a:solidFill>
            <a:round/>
            <a:headEnd/>
            <a:tailEnd/>
          </a:ln>
          <a:effectLst/>
        </p:spPr>
        <p:txBody>
          <a:bodyPr wrap="none" lIns="163276" tIns="81638" rIns="163276" bIns="81638"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defRPr/>
            </a:pPr>
            <a:r>
              <a:rPr lang="es-ES" altLang="es-ES" sz="3266"/>
              <a:t>Radiofísica</a:t>
            </a:r>
          </a:p>
        </p:txBody>
      </p:sp>
      <p:cxnSp>
        <p:nvCxnSpPr>
          <p:cNvPr id="53256" name="AutoShape 10">
            <a:extLst>
              <a:ext uri="{FF2B5EF4-FFF2-40B4-BE49-F238E27FC236}">
                <a16:creationId xmlns:a16="http://schemas.microsoft.com/office/drawing/2014/main" id="{ED837D96-8E01-43E1-81C7-112F111F3154}"/>
              </a:ext>
            </a:extLst>
          </p:cNvPr>
          <p:cNvCxnSpPr>
            <a:cxnSpLocks noChangeShapeType="1"/>
            <a:stCxn id="96263" idx="6"/>
            <a:endCxn id="96264" idx="0"/>
          </p:cNvCxnSpPr>
          <p:nvPr/>
        </p:nvCxnSpPr>
        <p:spPr bwMode="auto">
          <a:xfrm>
            <a:off x="16567151" y="9013826"/>
            <a:ext cx="2155826" cy="1241424"/>
          </a:xfrm>
          <a:prstGeom prst="curved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257" name="AutoShape 11">
            <a:extLst>
              <a:ext uri="{FF2B5EF4-FFF2-40B4-BE49-F238E27FC236}">
                <a16:creationId xmlns:a16="http://schemas.microsoft.com/office/drawing/2014/main" id="{FC546B01-E5C2-4EC5-915B-A1212456EDDB}"/>
              </a:ext>
            </a:extLst>
          </p:cNvPr>
          <p:cNvCxnSpPr>
            <a:cxnSpLocks noChangeShapeType="1"/>
            <a:stCxn id="96264" idx="4"/>
            <a:endCxn id="96265" idx="6"/>
          </p:cNvCxnSpPr>
          <p:nvPr/>
        </p:nvCxnSpPr>
        <p:spPr bwMode="auto">
          <a:xfrm flipH="1">
            <a:off x="16827500" y="11299827"/>
            <a:ext cx="1892300" cy="1501774"/>
          </a:xfrm>
          <a:prstGeom prst="curved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258" name="AutoShape 12">
            <a:extLst>
              <a:ext uri="{FF2B5EF4-FFF2-40B4-BE49-F238E27FC236}">
                <a16:creationId xmlns:a16="http://schemas.microsoft.com/office/drawing/2014/main" id="{92B60947-2296-448C-82EF-84ED7BED4EDC}"/>
              </a:ext>
            </a:extLst>
          </p:cNvPr>
          <p:cNvCxnSpPr>
            <a:cxnSpLocks noChangeShapeType="1"/>
            <a:stCxn id="96265" idx="2"/>
            <a:endCxn id="96266" idx="4"/>
          </p:cNvCxnSpPr>
          <p:nvPr/>
        </p:nvCxnSpPr>
        <p:spPr bwMode="auto">
          <a:xfrm flipH="1" flipV="1">
            <a:off x="10363201" y="11299826"/>
            <a:ext cx="2155826" cy="1498600"/>
          </a:xfrm>
          <a:prstGeom prst="curved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259" name="AutoShape 13">
            <a:extLst>
              <a:ext uri="{FF2B5EF4-FFF2-40B4-BE49-F238E27FC236}">
                <a16:creationId xmlns:a16="http://schemas.microsoft.com/office/drawing/2014/main" id="{1A377215-EC48-4A01-95F1-19DAE93732D6}"/>
              </a:ext>
            </a:extLst>
          </p:cNvPr>
          <p:cNvCxnSpPr>
            <a:cxnSpLocks noChangeShapeType="1"/>
            <a:stCxn id="96266" idx="0"/>
            <a:endCxn id="96263" idx="2"/>
          </p:cNvCxnSpPr>
          <p:nvPr/>
        </p:nvCxnSpPr>
        <p:spPr bwMode="auto">
          <a:xfrm flipV="1">
            <a:off x="10363200" y="9013827"/>
            <a:ext cx="1895476" cy="1238250"/>
          </a:xfrm>
          <a:prstGeom prst="curved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6271" name="Oval 14">
            <a:extLst>
              <a:ext uri="{FF2B5EF4-FFF2-40B4-BE49-F238E27FC236}">
                <a16:creationId xmlns:a16="http://schemas.microsoft.com/office/drawing/2014/main" id="{C9902A0A-E8E2-4862-A5E1-089EFF732B17}"/>
              </a:ext>
            </a:extLst>
          </p:cNvPr>
          <p:cNvSpPr>
            <a:spLocks noChangeArrowheads="1"/>
          </p:cNvSpPr>
          <p:nvPr/>
        </p:nvSpPr>
        <p:spPr bwMode="auto">
          <a:xfrm>
            <a:off x="5073651" y="7642227"/>
            <a:ext cx="4311650" cy="1044574"/>
          </a:xfrm>
          <a:prstGeom prst="ellipse">
            <a:avLst/>
          </a:prstGeom>
          <a:solidFill>
            <a:srgbClr val="729FCF"/>
          </a:solidFill>
          <a:ln w="9360">
            <a:solidFill>
              <a:srgbClr val="3465A4"/>
            </a:solidFill>
            <a:round/>
            <a:headEnd/>
            <a:tailEnd/>
          </a:ln>
          <a:effectLst/>
        </p:spPr>
        <p:txBody>
          <a:bodyPr wrap="none" lIns="163276" tIns="81638" rIns="163276" bIns="81638"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spcAft>
                <a:spcPct val="0"/>
              </a:spcAft>
              <a:buClrTx/>
              <a:buFontTx/>
              <a:buNone/>
              <a:defRPr/>
            </a:pPr>
            <a:r>
              <a:rPr lang="es-ES" altLang="es-ES" sz="3266"/>
              <a:t>Onc. solicitante</a:t>
            </a:r>
          </a:p>
        </p:txBody>
      </p:sp>
      <p:cxnSp>
        <p:nvCxnSpPr>
          <p:cNvPr id="53261" name="AutoShape 15">
            <a:extLst>
              <a:ext uri="{FF2B5EF4-FFF2-40B4-BE49-F238E27FC236}">
                <a16:creationId xmlns:a16="http://schemas.microsoft.com/office/drawing/2014/main" id="{51BBF0BC-3AE4-4BD3-9E32-D2F6A3D258E6}"/>
              </a:ext>
            </a:extLst>
          </p:cNvPr>
          <p:cNvCxnSpPr>
            <a:cxnSpLocks noChangeShapeType="1"/>
            <a:stCxn id="96271" idx="6"/>
            <a:endCxn id="96263" idx="0"/>
          </p:cNvCxnSpPr>
          <p:nvPr/>
        </p:nvCxnSpPr>
        <p:spPr bwMode="auto">
          <a:xfrm>
            <a:off x="9385301" y="8166101"/>
            <a:ext cx="5026026" cy="327026"/>
          </a:xfrm>
          <a:prstGeom prst="curvedConnector3">
            <a:avLst>
              <a:gd name="adj1" fmla="val 50000"/>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3262" name="Rectángulo: esquinas redondeadas 1">
            <a:extLst>
              <a:ext uri="{FF2B5EF4-FFF2-40B4-BE49-F238E27FC236}">
                <a16:creationId xmlns:a16="http://schemas.microsoft.com/office/drawing/2014/main" id="{4423DB63-D952-42EC-ABA6-40CC3B3594D9}"/>
              </a:ext>
            </a:extLst>
          </p:cNvPr>
          <p:cNvSpPr>
            <a:spLocks noChangeArrowheads="1"/>
          </p:cNvSpPr>
          <p:nvPr/>
        </p:nvSpPr>
        <p:spPr bwMode="auto">
          <a:xfrm>
            <a:off x="8664577" y="8686800"/>
            <a:ext cx="12068174" cy="4244976"/>
          </a:xfrm>
          <a:prstGeom prst="roundRect">
            <a:avLst>
              <a:gd name="adj" fmla="val 16667"/>
            </a:avLst>
          </a:prstGeom>
          <a:solidFill>
            <a:srgbClr val="00B8FF">
              <a:alpha val="25882"/>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es-ES" altLang="es-ES" sz="6400"/>
          </a:p>
        </p:txBody>
      </p:sp>
      <p:pic>
        <p:nvPicPr>
          <p:cNvPr id="2" name="Picture 2">
            <a:extLst>
              <a:ext uri="{FF2B5EF4-FFF2-40B4-BE49-F238E27FC236}">
                <a16:creationId xmlns:a16="http://schemas.microsoft.com/office/drawing/2014/main" id="{2920F0D2-9833-17A2-3E1D-631495ABF5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744"/>
          <a:stretch/>
        </p:blipFill>
        <p:spPr bwMode="auto">
          <a:xfrm>
            <a:off x="12646502" y="5514458"/>
            <a:ext cx="10351906" cy="1597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5">
            <a:extLst>
              <a:ext uri="{FF2B5EF4-FFF2-40B4-BE49-F238E27FC236}">
                <a16:creationId xmlns:a16="http://schemas.microsoft.com/office/drawing/2014/main" id="{6B126B7C-B5F7-6AC0-9937-532713A5B54A}"/>
              </a:ext>
            </a:extLst>
          </p:cNvPr>
          <p:cNvSpPr>
            <a:spLocks noChangeArrowheads="1"/>
          </p:cNvSpPr>
          <p:nvPr/>
        </p:nvSpPr>
        <p:spPr bwMode="auto">
          <a:xfrm>
            <a:off x="2252078" y="2"/>
            <a:ext cx="19084884" cy="1817472"/>
          </a:xfrm>
          <a:prstGeom prst="rect">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77" tIns="91438" rIns="182877" bIns="91438" anchor="ctr"/>
          <a:lstStyle/>
          <a:p>
            <a:endParaRPr lang="es-ES" altLang="es-ES" sz="5806"/>
          </a:p>
        </p:txBody>
      </p:sp>
      <p:sp>
        <p:nvSpPr>
          <p:cNvPr id="59396" name="Text Box 6">
            <a:extLst>
              <a:ext uri="{FF2B5EF4-FFF2-40B4-BE49-F238E27FC236}">
                <a16:creationId xmlns:a16="http://schemas.microsoft.com/office/drawing/2014/main" id="{43F39C20-61A3-259E-8C27-032F2738650C}"/>
              </a:ext>
            </a:extLst>
          </p:cNvPr>
          <p:cNvSpPr txBox="1">
            <a:spLocks noChangeArrowheads="1"/>
          </p:cNvSpPr>
          <p:nvPr/>
        </p:nvSpPr>
        <p:spPr bwMode="auto">
          <a:xfrm>
            <a:off x="4415186" y="377321"/>
            <a:ext cx="15464343" cy="1912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79998" tIns="93599" rIns="179998" bIns="93599"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r>
              <a:rPr lang="it-IT" altLang="es-ES" sz="6350" b="1">
                <a:solidFill>
                  <a:schemeClr val="tx1"/>
                </a:solidFill>
              </a:rPr>
              <a:t>Hyperthermia around the world</a:t>
            </a:r>
            <a:br>
              <a:rPr lang="it-IT" altLang="es-ES" sz="6350" b="1">
                <a:solidFill>
                  <a:schemeClr val="tx1"/>
                </a:solidFill>
              </a:rPr>
            </a:br>
            <a:endParaRPr lang="it-IT" altLang="es-ES" sz="6350" b="1">
              <a:solidFill>
                <a:schemeClr val="tx1"/>
              </a:solidFill>
            </a:endParaRPr>
          </a:p>
        </p:txBody>
      </p:sp>
      <p:pic>
        <p:nvPicPr>
          <p:cNvPr id="4" name="Imagen 3">
            <a:extLst>
              <a:ext uri="{FF2B5EF4-FFF2-40B4-BE49-F238E27FC236}">
                <a16:creationId xmlns:a16="http://schemas.microsoft.com/office/drawing/2014/main" id="{89B83A7B-8ADA-4AB6-516F-224DF085A74A}"/>
              </a:ext>
            </a:extLst>
          </p:cNvPr>
          <p:cNvPicPr>
            <a:picLocks noChangeAspect="1"/>
          </p:cNvPicPr>
          <p:nvPr/>
        </p:nvPicPr>
        <p:blipFill rotWithShape="1">
          <a:blip r:embed="rId3"/>
          <a:srcRect l="12445" t="11778" r="13444" b="6049"/>
          <a:stretch/>
        </p:blipFill>
        <p:spPr>
          <a:xfrm>
            <a:off x="2843560" y="1883182"/>
            <a:ext cx="18548780" cy="11832816"/>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a:extLst>
              <a:ext uri="{FF2B5EF4-FFF2-40B4-BE49-F238E27FC236}">
                <a16:creationId xmlns:a16="http://schemas.microsoft.com/office/drawing/2014/main" id="{2322A7A2-82C8-618D-0871-55D154CBE3B0}"/>
              </a:ext>
            </a:extLst>
          </p:cNvPr>
          <p:cNvSpPr txBox="1">
            <a:spLocks noChangeArrowheads="1"/>
          </p:cNvSpPr>
          <p:nvPr/>
        </p:nvSpPr>
        <p:spPr bwMode="auto">
          <a:xfrm>
            <a:off x="9838795" y="7120108"/>
            <a:ext cx="14891163" cy="343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63293" tIns="81646" rIns="163293" bIns="81646"/>
          <a:lstStyle>
            <a:lvl1pPr>
              <a:lnSpc>
                <a:spcPct val="93000"/>
              </a:lnSpc>
              <a:spcAft>
                <a:spcPts val="1425"/>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endParaRPr lang="es-ES" altLang="es-ES" sz="3266"/>
          </a:p>
          <a:p>
            <a:pPr eaLnBrk="1">
              <a:spcAft>
                <a:spcPct val="0"/>
              </a:spcAft>
              <a:buClrTx/>
              <a:buFontTx/>
              <a:buNone/>
            </a:pPr>
            <a:endParaRPr lang="es-ES" altLang="es-ES" sz="3266"/>
          </a:p>
          <a:p>
            <a:pPr eaLnBrk="1">
              <a:spcAft>
                <a:spcPct val="0"/>
              </a:spcAft>
              <a:buClrTx/>
              <a:buFontTx/>
              <a:buNone/>
            </a:pPr>
            <a:endParaRPr lang="es-ES" altLang="es-ES" sz="3266"/>
          </a:p>
          <a:p>
            <a:pPr eaLnBrk="1">
              <a:spcAft>
                <a:spcPct val="0"/>
              </a:spcAft>
              <a:buClrTx/>
              <a:buFontTx/>
              <a:buNone/>
            </a:pPr>
            <a:endParaRPr lang="es-ES" altLang="es-ES" sz="3266"/>
          </a:p>
          <a:p>
            <a:pPr eaLnBrk="1">
              <a:spcAft>
                <a:spcPct val="0"/>
              </a:spcAft>
              <a:buClrTx/>
              <a:buFontTx/>
              <a:buNone/>
            </a:pPr>
            <a:endParaRPr lang="es-ES" altLang="es-ES" sz="3266"/>
          </a:p>
          <a:p>
            <a:pPr eaLnBrk="1">
              <a:spcAft>
                <a:spcPct val="0"/>
              </a:spcAft>
              <a:buClrTx/>
              <a:buFontTx/>
              <a:buNone/>
            </a:pPr>
            <a:endParaRPr lang="es-ES" altLang="es-ES" sz="3266"/>
          </a:p>
          <a:p>
            <a:pPr eaLnBrk="1">
              <a:spcAft>
                <a:spcPct val="0"/>
              </a:spcAft>
              <a:buClrTx/>
              <a:buFontTx/>
              <a:buNone/>
            </a:pPr>
            <a:endParaRPr lang="es-ES" altLang="es-ES" sz="3266"/>
          </a:p>
        </p:txBody>
      </p:sp>
      <p:pic>
        <p:nvPicPr>
          <p:cNvPr id="61443" name="Imagen 1">
            <a:extLst>
              <a:ext uri="{FF2B5EF4-FFF2-40B4-BE49-F238E27FC236}">
                <a16:creationId xmlns:a16="http://schemas.microsoft.com/office/drawing/2014/main" id="{B6322734-B2CC-D04E-FFD8-36E806A3CE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2791" y="3200018"/>
            <a:ext cx="16864170" cy="888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
            <a:extLst>
              <a:ext uri="{FF2B5EF4-FFF2-40B4-BE49-F238E27FC236}">
                <a16:creationId xmlns:a16="http://schemas.microsoft.com/office/drawing/2014/main" id="{2AC91747-BA2D-2471-4FA4-EAF2D62613AF}"/>
              </a:ext>
            </a:extLst>
          </p:cNvPr>
          <p:cNvSpPr>
            <a:spLocks noGrp="1" noChangeArrowheads="1"/>
          </p:cNvSpPr>
          <p:nvPr>
            <p:ph type="title" idx="4294967295"/>
          </p:nvPr>
        </p:nvSpPr>
        <p:spPr>
          <a:xfrm>
            <a:off x="5202946" y="466606"/>
            <a:ext cx="13978108" cy="2333045"/>
          </a:xfrm>
        </p:spPr>
        <p:txBody>
          <a:bodyPr lIns="71436" tIns="70542" rIns="71436" bIns="71436" anchor="ctr">
            <a:normAutofit/>
          </a:bodyPr>
          <a:lstStyle/>
          <a:p>
            <a:pPr>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_tradnl" altLang="es-ES" sz="7620" dirty="0" err="1">
                <a:solidFill>
                  <a:srgbClr val="1818E4"/>
                </a:solidFill>
              </a:rPr>
              <a:t>Hyperthermia</a:t>
            </a:r>
            <a:r>
              <a:rPr lang="es-ES_tradnl" altLang="es-ES" sz="7620" dirty="0">
                <a:solidFill>
                  <a:srgbClr val="1818E4"/>
                </a:solidFill>
              </a:rPr>
              <a:t> </a:t>
            </a:r>
            <a:r>
              <a:rPr lang="es-ES_tradnl" altLang="es-ES" sz="7620" dirty="0" err="1">
                <a:solidFill>
                  <a:srgbClr val="1818E4"/>
                </a:solidFill>
              </a:rPr>
              <a:t>around</a:t>
            </a:r>
            <a:r>
              <a:rPr lang="es-ES_tradnl" altLang="es-ES" sz="7620" dirty="0">
                <a:solidFill>
                  <a:srgbClr val="1818E4"/>
                </a:solidFill>
              </a:rPr>
              <a:t> </a:t>
            </a:r>
            <a:r>
              <a:rPr lang="es-ES_tradnl" altLang="es-ES" sz="7620" dirty="0" err="1">
                <a:solidFill>
                  <a:srgbClr val="1818E4"/>
                </a:solidFill>
              </a:rPr>
              <a:t>the</a:t>
            </a:r>
            <a:r>
              <a:rPr lang="es-ES_tradnl" altLang="es-ES" sz="7620" dirty="0">
                <a:solidFill>
                  <a:srgbClr val="1818E4"/>
                </a:solidFill>
              </a:rPr>
              <a:t> </a:t>
            </a:r>
            <a:r>
              <a:rPr lang="es-ES_tradnl" altLang="es-ES" sz="7620" dirty="0" err="1">
                <a:solidFill>
                  <a:srgbClr val="1818E4"/>
                </a:solidFill>
              </a:rPr>
              <a:t>world</a:t>
            </a:r>
            <a:endParaRPr lang="es-ES" altLang="es-ES" sz="7620" dirty="0">
              <a:solidFill>
                <a:srgbClr val="1818E4"/>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C:\Users\sergio\Pictures\Japan.gif">
            <a:extLst>
              <a:ext uri="{FF2B5EF4-FFF2-40B4-BE49-F238E27FC236}">
                <a16:creationId xmlns:a16="http://schemas.microsoft.com/office/drawing/2014/main" id="{60A20A11-8D44-F194-4268-752081BCFC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64426" y="3401640"/>
            <a:ext cx="13108257" cy="7920832"/>
          </a:xfrm>
          <a:ln>
            <a:solidFill>
              <a:schemeClr val="tx1">
                <a:alpha val="81960"/>
              </a:schemeClr>
            </a:solidFill>
            <a:miter lim="800000"/>
            <a:headEnd/>
            <a:tailEnd/>
          </a:ln>
        </p:spPr>
      </p:pic>
      <p:sp>
        <p:nvSpPr>
          <p:cNvPr id="63492" name="Rectangle 1">
            <a:extLst>
              <a:ext uri="{FF2B5EF4-FFF2-40B4-BE49-F238E27FC236}">
                <a16:creationId xmlns:a16="http://schemas.microsoft.com/office/drawing/2014/main" id="{51E1A83C-2B27-B41B-99C3-AD3E51A89D63}"/>
              </a:ext>
            </a:extLst>
          </p:cNvPr>
          <p:cNvSpPr>
            <a:spLocks noGrp="1" noChangeArrowheads="1"/>
          </p:cNvSpPr>
          <p:nvPr>
            <p:ph type="title" idx="4294967295"/>
          </p:nvPr>
        </p:nvSpPr>
        <p:spPr>
          <a:xfrm>
            <a:off x="4694575" y="543077"/>
            <a:ext cx="13978108" cy="2333045"/>
          </a:xfrm>
        </p:spPr>
        <p:txBody>
          <a:bodyPr lIns="71436" tIns="70542" rIns="71436" bIns="71436" anchor="ctr">
            <a:normAutofit/>
          </a:bodyPr>
          <a:lstStyle/>
          <a:p>
            <a:pPr>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_tradnl" altLang="es-ES" sz="7620" dirty="0" err="1">
                <a:solidFill>
                  <a:srgbClr val="0000FF"/>
                </a:solidFill>
              </a:rPr>
              <a:t>Hyperthermia</a:t>
            </a:r>
            <a:r>
              <a:rPr lang="es-ES_tradnl" altLang="es-ES" sz="7620" dirty="0">
                <a:solidFill>
                  <a:srgbClr val="0000FF"/>
                </a:solidFill>
              </a:rPr>
              <a:t> </a:t>
            </a:r>
            <a:r>
              <a:rPr lang="es-ES_tradnl" altLang="es-ES" sz="7620" dirty="0" err="1">
                <a:solidFill>
                  <a:srgbClr val="0000FF"/>
                </a:solidFill>
              </a:rPr>
              <a:t>around</a:t>
            </a:r>
            <a:r>
              <a:rPr lang="es-ES_tradnl" altLang="es-ES" sz="7620" dirty="0">
                <a:solidFill>
                  <a:srgbClr val="0000FF"/>
                </a:solidFill>
              </a:rPr>
              <a:t> </a:t>
            </a:r>
            <a:r>
              <a:rPr lang="es-ES_tradnl" altLang="es-ES" sz="7620" dirty="0" err="1">
                <a:solidFill>
                  <a:srgbClr val="0000FF"/>
                </a:solidFill>
              </a:rPr>
              <a:t>the</a:t>
            </a:r>
            <a:r>
              <a:rPr lang="es-ES_tradnl" altLang="es-ES" sz="7620" dirty="0">
                <a:solidFill>
                  <a:srgbClr val="0000FF"/>
                </a:solidFill>
              </a:rPr>
              <a:t> </a:t>
            </a:r>
            <a:r>
              <a:rPr lang="es-ES_tradnl" altLang="es-ES" sz="7620" dirty="0" err="1">
                <a:solidFill>
                  <a:srgbClr val="0000FF"/>
                </a:solidFill>
              </a:rPr>
              <a:t>world</a:t>
            </a:r>
            <a:endParaRPr lang="es-ES" altLang="es-ES" sz="7620" dirty="0">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FEC8584F-927F-471B-A0E1-CA8F5DB76AC5}"/>
              </a:ext>
            </a:extLst>
          </p:cNvPr>
          <p:cNvSpPr txBox="1">
            <a:spLocks noChangeArrowheads="1"/>
          </p:cNvSpPr>
          <p:nvPr/>
        </p:nvSpPr>
        <p:spPr bwMode="auto">
          <a:xfrm>
            <a:off x="4631208" y="3853846"/>
            <a:ext cx="16564620" cy="2592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275" tIns="93403" rIns="180275" bIns="93403"/>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ea typeface="Microsoft YaHei" panose="020B0503020204020204" pitchFamily="34" charset="-122"/>
              </a:defRPr>
            </a:lvl9pPr>
          </a:lstStyle>
          <a:p>
            <a:pPr defTabSz="815143" eaLnBrk="0" fontAlgn="base">
              <a:lnSpc>
                <a:spcPct val="100000"/>
              </a:lnSpc>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 pos="16302838" algn="l"/>
              </a:tabLst>
            </a:pPr>
            <a:r>
              <a:rPr lang="es-ES" altLang="es-ES" sz="7258" b="1" kern="1200">
                <a:cs typeface="+mn-cs"/>
              </a:rPr>
              <a:t>What´s Hyperthermia?</a:t>
            </a:r>
            <a:br>
              <a:rPr lang="es-ES" altLang="es-ES" sz="7258" b="1" kern="1200">
                <a:cs typeface="+mn-cs"/>
              </a:rPr>
            </a:br>
            <a:br>
              <a:rPr lang="es-ES" altLang="es-ES" sz="7258" b="1" kern="1200">
                <a:cs typeface="+mn-cs"/>
              </a:rPr>
            </a:br>
            <a:endParaRPr lang="es-ES" altLang="es-ES" sz="7258" b="1" kern="1200">
              <a:cs typeface="+mn-cs"/>
            </a:endParaRPr>
          </a:p>
        </p:txBody>
      </p:sp>
      <p:sp>
        <p:nvSpPr>
          <p:cNvPr id="10243" name="Rectangle 2">
            <a:extLst>
              <a:ext uri="{FF2B5EF4-FFF2-40B4-BE49-F238E27FC236}">
                <a16:creationId xmlns:a16="http://schemas.microsoft.com/office/drawing/2014/main" id="{85DDF0F6-8D93-47C3-90B0-2D96B120A673}"/>
              </a:ext>
            </a:extLst>
          </p:cNvPr>
          <p:cNvSpPr>
            <a:spLocks noChangeArrowheads="1"/>
          </p:cNvSpPr>
          <p:nvPr/>
        </p:nvSpPr>
        <p:spPr bwMode="auto">
          <a:xfrm>
            <a:off x="5377207" y="5682840"/>
            <a:ext cx="15072622" cy="381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275" tIns="93403" rIns="180275" bIns="93403">
            <a:spAutoFit/>
          </a:bodyPr>
          <a:lstStyle>
            <a:lvl1pPr marL="342900" indent="-339725">
              <a:lnSpc>
                <a:spcPct val="93000"/>
              </a:lnSpc>
              <a:spcAft>
                <a:spcPts val="1425"/>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9pPr>
          </a:lstStyle>
          <a:p>
            <a:pPr marL="622158" indent="-616397" algn="l" defTabSz="815143" eaLnBrk="0" fontAlgn="base">
              <a:lnSpc>
                <a:spcPct val="100000"/>
              </a:lnSpc>
              <a:spcBef>
                <a:spcPct val="0"/>
              </a:spcBef>
              <a:spcAft>
                <a:spcPct val="0"/>
              </a:spcAft>
              <a:buClrTx/>
              <a:tabLst>
                <a:tab pos="622158" algn="l"/>
                <a:tab pos="1653327" algn="l"/>
                <a:tab pos="3312414" algn="l"/>
                <a:tab pos="4971501" algn="l"/>
                <a:tab pos="6630589" algn="l"/>
                <a:tab pos="8289676" algn="l"/>
                <a:tab pos="9948763" algn="l"/>
                <a:tab pos="11607851" algn="l"/>
                <a:tab pos="13266938" algn="l"/>
                <a:tab pos="14926026" algn="l"/>
                <a:tab pos="16585113" algn="l"/>
                <a:tab pos="18244200" algn="l"/>
                <a:tab pos="18745383" algn="l"/>
                <a:tab pos="19560526" algn="l"/>
              </a:tabLst>
            </a:pPr>
            <a:r>
              <a:rPr lang="es-ES" altLang="es-ES" sz="4717" b="1" kern="1200">
                <a:solidFill>
                  <a:srgbClr val="213CC3"/>
                </a:solidFill>
                <a:cs typeface="+mn-cs"/>
              </a:rPr>
              <a:t>	</a:t>
            </a:r>
          </a:p>
          <a:p>
            <a:pPr marL="622158" indent="-616397" algn="l" defTabSz="815143" eaLnBrk="0" fontAlgn="base">
              <a:lnSpc>
                <a:spcPct val="100000"/>
              </a:lnSpc>
              <a:spcBef>
                <a:spcPct val="0"/>
              </a:spcBef>
              <a:spcAft>
                <a:spcPct val="0"/>
              </a:spcAft>
              <a:buClrTx/>
              <a:tabLst>
                <a:tab pos="622158" algn="l"/>
                <a:tab pos="1653327" algn="l"/>
                <a:tab pos="3312414" algn="l"/>
                <a:tab pos="4971501" algn="l"/>
                <a:tab pos="6630589" algn="l"/>
                <a:tab pos="8289676" algn="l"/>
                <a:tab pos="9948763" algn="l"/>
                <a:tab pos="11607851" algn="l"/>
                <a:tab pos="13266938" algn="l"/>
                <a:tab pos="14926026" algn="l"/>
                <a:tab pos="16585113" algn="l"/>
                <a:tab pos="18244200" algn="l"/>
                <a:tab pos="18745383" algn="l"/>
                <a:tab pos="19560526" algn="l"/>
              </a:tabLst>
            </a:pPr>
            <a:endParaRPr lang="es-ES" altLang="es-ES" sz="4717" b="1" kern="1200">
              <a:solidFill>
                <a:srgbClr val="213CC3"/>
              </a:solidFill>
              <a:cs typeface="+mn-cs"/>
            </a:endParaRPr>
          </a:p>
          <a:p>
            <a:pPr marL="622158" indent="-616397" defTabSz="815143" eaLnBrk="0" fontAlgn="base">
              <a:lnSpc>
                <a:spcPct val="100000"/>
              </a:lnSpc>
              <a:spcBef>
                <a:spcPct val="0"/>
              </a:spcBef>
              <a:spcAft>
                <a:spcPct val="0"/>
              </a:spcAft>
              <a:buClrTx/>
              <a:tabLst>
                <a:tab pos="622158" algn="l"/>
                <a:tab pos="1653327" algn="l"/>
                <a:tab pos="3312414" algn="l"/>
                <a:tab pos="4971501" algn="l"/>
                <a:tab pos="6630589" algn="l"/>
                <a:tab pos="8289676" algn="l"/>
                <a:tab pos="9948763" algn="l"/>
                <a:tab pos="11607851" algn="l"/>
                <a:tab pos="13266938" algn="l"/>
                <a:tab pos="14926026" algn="l"/>
                <a:tab pos="16585113" algn="l"/>
                <a:tab pos="18244200" algn="l"/>
                <a:tab pos="18745383" algn="l"/>
                <a:tab pos="19560526" algn="l"/>
              </a:tabLst>
            </a:pPr>
            <a:r>
              <a:rPr lang="es-ES" altLang="es-ES" sz="4717" b="1" kern="1200">
                <a:solidFill>
                  <a:srgbClr val="213CC3"/>
                </a:solidFill>
                <a:cs typeface="+mn-cs"/>
              </a:rPr>
              <a:t>“Elevation of temperature above the physiological level with the objective to achive a therapeutic gain in cancer patients”</a:t>
            </a:r>
          </a:p>
        </p:txBody>
      </p:sp>
      <p:sp>
        <p:nvSpPr>
          <p:cNvPr id="10244" name="Text Box 3">
            <a:extLst>
              <a:ext uri="{FF2B5EF4-FFF2-40B4-BE49-F238E27FC236}">
                <a16:creationId xmlns:a16="http://schemas.microsoft.com/office/drawing/2014/main" id="{CAA6AFFA-8543-4507-81E0-1A112D27A353}"/>
              </a:ext>
            </a:extLst>
          </p:cNvPr>
          <p:cNvSpPr txBox="1">
            <a:spLocks noChangeArrowheads="1"/>
          </p:cNvSpPr>
          <p:nvPr/>
        </p:nvSpPr>
        <p:spPr bwMode="auto">
          <a:xfrm>
            <a:off x="7528792" y="325477"/>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 altLang="es-ES" sz="7983" kern="1200">
                <a:solidFill>
                  <a:srgbClr val="23B8DC"/>
                </a:solidFill>
                <a:cs typeface="+mn-cs"/>
              </a:rPr>
              <a:t>HYPERTHERMIA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2D305F-4C95-BEFF-F089-947A56B9FAD2}"/>
              </a:ext>
            </a:extLst>
          </p:cNvPr>
          <p:cNvPicPr>
            <a:picLocks noChangeAspect="1"/>
          </p:cNvPicPr>
          <p:nvPr/>
        </p:nvPicPr>
        <p:blipFill rotWithShape="1">
          <a:blip r:embed="rId3"/>
          <a:srcRect l="11784" t="12440" r="11784" b="11116"/>
          <a:stretch/>
        </p:blipFill>
        <p:spPr>
          <a:xfrm>
            <a:off x="3281876" y="2844036"/>
            <a:ext cx="18277644" cy="10282685"/>
          </a:xfrm>
          <a:prstGeom prst="rect">
            <a:avLst/>
          </a:prstGeom>
        </p:spPr>
      </p:pic>
      <p:pic>
        <p:nvPicPr>
          <p:cNvPr id="5" name="Imagen 4">
            <a:extLst>
              <a:ext uri="{FF2B5EF4-FFF2-40B4-BE49-F238E27FC236}">
                <a16:creationId xmlns:a16="http://schemas.microsoft.com/office/drawing/2014/main" id="{C9733300-0C65-2F3C-3215-D3DE48D96DF0}"/>
              </a:ext>
            </a:extLst>
          </p:cNvPr>
          <p:cNvPicPr>
            <a:picLocks noChangeAspect="1"/>
          </p:cNvPicPr>
          <p:nvPr/>
        </p:nvPicPr>
        <p:blipFill rotWithShape="1">
          <a:blip r:embed="rId4"/>
          <a:srcRect t="13358" r="1207" b="19086"/>
          <a:stretch/>
        </p:blipFill>
        <p:spPr>
          <a:xfrm>
            <a:off x="3048000" y="3088640"/>
            <a:ext cx="18288000" cy="7783324"/>
          </a:xfrm>
          <a:prstGeom prst="rect">
            <a:avLst/>
          </a:prstGeom>
        </p:spPr>
      </p:pic>
      <p:sp>
        <p:nvSpPr>
          <p:cNvPr id="6" name="Rectangle 1">
            <a:extLst>
              <a:ext uri="{FF2B5EF4-FFF2-40B4-BE49-F238E27FC236}">
                <a16:creationId xmlns:a16="http://schemas.microsoft.com/office/drawing/2014/main" id="{B34CF4F5-A6FF-F6D1-4D76-A6E548E239CC}"/>
              </a:ext>
            </a:extLst>
          </p:cNvPr>
          <p:cNvSpPr txBox="1">
            <a:spLocks noChangeArrowheads="1"/>
          </p:cNvSpPr>
          <p:nvPr/>
        </p:nvSpPr>
        <p:spPr>
          <a:xfrm>
            <a:off x="5202946" y="238277"/>
            <a:ext cx="13978108" cy="2333045"/>
          </a:xfrm>
          <a:prstGeom prst="rect">
            <a:avLst/>
          </a:prstGeom>
          <a:ln w="12700">
            <a:miter lim="400000"/>
          </a:ln>
          <a:extLst>
            <a:ext uri="{C572A759-6A51-4108-AA02-DFA0A04FC94B}">
              <ma14:wrappingTextBoxFlag xmlns="" xmlns:ma14="http://schemas.microsoft.com/office/mac/drawingml/2011/main" val="1"/>
            </a:ext>
          </a:extLst>
        </p:spPr>
        <p:txBody>
          <a:bodyPr lIns="71436" tIns="70542" rIns="71436" bIns="71436" anchor="ctr">
            <a:normAutofit/>
          </a:bodyPr>
          <a:lstStyle>
            <a:lvl1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9pPr>
          </a:lstStyle>
          <a:p>
            <a:pPr hangingPunct="1">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_tradnl" altLang="es-ES" sz="7620">
                <a:solidFill>
                  <a:srgbClr val="0000FF"/>
                </a:solidFill>
              </a:rPr>
              <a:t>Hyperthermia around the world</a:t>
            </a:r>
            <a:endParaRPr lang="es-ES" altLang="es-ES" sz="7620" dirty="0">
              <a:solidFill>
                <a:srgbClr val="0000FF"/>
              </a:solidFill>
            </a:endParaRPr>
          </a:p>
        </p:txBody>
      </p:sp>
      <p:pic>
        <p:nvPicPr>
          <p:cNvPr id="2" name="Picture 2">
            <a:extLst>
              <a:ext uri="{FF2B5EF4-FFF2-40B4-BE49-F238E27FC236}">
                <a16:creationId xmlns:a16="http://schemas.microsoft.com/office/drawing/2014/main" id="{D0C87ECB-27A4-7F32-B9E1-637FE277E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520" y="136676"/>
            <a:ext cx="10059868" cy="134777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2263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9F28C3CC-60C2-AF1F-8F85-77206D40155E}"/>
              </a:ext>
            </a:extLst>
          </p:cNvPr>
          <p:cNvSpPr>
            <a:spLocks noGrp="1" noChangeArrowheads="1"/>
          </p:cNvSpPr>
          <p:nvPr>
            <p:ph idx="1"/>
          </p:nvPr>
        </p:nvSpPr>
        <p:spPr>
          <a:solidFill>
            <a:schemeClr val="bg1"/>
          </a:solidFill>
        </p:spPr>
        <p:txBody>
          <a:bodyPr/>
          <a:lstStyle/>
          <a:p>
            <a:pPr eaLnBrk="1" hangingPunct="1"/>
            <a:endParaRPr lang="it-IT" altLang="es-ES"/>
          </a:p>
        </p:txBody>
      </p:sp>
      <p:pic>
        <p:nvPicPr>
          <p:cNvPr id="66564" name="Picture 4" descr="zentren_HT europa">
            <a:extLst>
              <a:ext uri="{FF2B5EF4-FFF2-40B4-BE49-F238E27FC236}">
                <a16:creationId xmlns:a16="http://schemas.microsoft.com/office/drawing/2014/main" id="{67CAEB6C-C046-F29C-F845-7F5E24022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46" y="3128009"/>
            <a:ext cx="8352877" cy="921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CENTRI HT GERMANIA">
            <a:extLst>
              <a:ext uri="{FF2B5EF4-FFF2-40B4-BE49-F238E27FC236}">
                <a16:creationId xmlns:a16="http://schemas.microsoft.com/office/drawing/2014/main" id="{00CE2029-C3B1-CD5C-5226-1C1A0ED9D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6766" y="3128009"/>
            <a:ext cx="8208862" cy="921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1">
            <a:extLst>
              <a:ext uri="{FF2B5EF4-FFF2-40B4-BE49-F238E27FC236}">
                <a16:creationId xmlns:a16="http://schemas.microsoft.com/office/drawing/2014/main" id="{E179B661-E60C-2EFB-28FD-71C7BD331EAE}"/>
              </a:ext>
            </a:extLst>
          </p:cNvPr>
          <p:cNvSpPr>
            <a:spLocks noGrp="1" noChangeArrowheads="1"/>
          </p:cNvSpPr>
          <p:nvPr>
            <p:ph type="title" idx="4294967295"/>
          </p:nvPr>
        </p:nvSpPr>
        <p:spPr>
          <a:xfrm>
            <a:off x="5759952" y="610783"/>
            <a:ext cx="13978108" cy="2333045"/>
          </a:xfrm>
        </p:spPr>
        <p:txBody>
          <a:bodyPr lIns="71436" tIns="70542" rIns="71436" bIns="71436" anchor="ctr">
            <a:normAutofit/>
          </a:bodyPr>
          <a:lstStyle/>
          <a:p>
            <a:pPr>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_tradnl" altLang="es-ES" sz="7620" dirty="0" err="1">
                <a:solidFill>
                  <a:srgbClr val="0000FF"/>
                </a:solidFill>
              </a:rPr>
              <a:t>Hyperthermia</a:t>
            </a:r>
            <a:r>
              <a:rPr lang="es-ES_tradnl" altLang="es-ES" sz="7620" dirty="0">
                <a:solidFill>
                  <a:srgbClr val="0000FF"/>
                </a:solidFill>
              </a:rPr>
              <a:t> </a:t>
            </a:r>
            <a:r>
              <a:rPr lang="es-ES_tradnl" altLang="es-ES" sz="7620" dirty="0" err="1">
                <a:solidFill>
                  <a:srgbClr val="0000FF"/>
                </a:solidFill>
              </a:rPr>
              <a:t>around</a:t>
            </a:r>
            <a:r>
              <a:rPr lang="es-ES_tradnl" altLang="es-ES" sz="7620" dirty="0">
                <a:solidFill>
                  <a:srgbClr val="0000FF"/>
                </a:solidFill>
              </a:rPr>
              <a:t> </a:t>
            </a:r>
            <a:r>
              <a:rPr lang="es-ES_tradnl" altLang="es-ES" sz="7620" dirty="0" err="1">
                <a:solidFill>
                  <a:srgbClr val="0000FF"/>
                </a:solidFill>
              </a:rPr>
              <a:t>the</a:t>
            </a:r>
            <a:r>
              <a:rPr lang="es-ES_tradnl" altLang="es-ES" sz="7620" dirty="0">
                <a:solidFill>
                  <a:srgbClr val="0000FF"/>
                </a:solidFill>
              </a:rPr>
              <a:t> </a:t>
            </a:r>
            <a:r>
              <a:rPr lang="es-ES_tradnl" altLang="es-ES" sz="7620" dirty="0" err="1">
                <a:solidFill>
                  <a:srgbClr val="0000FF"/>
                </a:solidFill>
              </a:rPr>
              <a:t>world</a:t>
            </a:r>
            <a:endParaRPr lang="es-ES" altLang="es-ES" sz="7620" dirty="0">
              <a:solidFill>
                <a:srgbClr val="0000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426DDB91-C1A2-5FFF-04A5-8EAB0FA72BA4}"/>
              </a:ext>
            </a:extLst>
          </p:cNvPr>
          <p:cNvGraphicFramePr>
            <a:graphicFrameLocks noGrp="1"/>
          </p:cNvGraphicFramePr>
          <p:nvPr>
            <p:ph idx="1"/>
          </p:nvPr>
        </p:nvGraphicFramePr>
        <p:xfrm>
          <a:off x="4613926" y="213144"/>
          <a:ext cx="15156148" cy="13439492"/>
        </p:xfrm>
        <a:graphic>
          <a:graphicData uri="http://schemas.openxmlformats.org/drawingml/2006/table">
            <a:tbl>
              <a:tblPr firstRow="1" bandRow="1">
                <a:tableStyleId>{5C22544A-7EE6-4342-B048-85BDC9FD1C3A}</a:tableStyleId>
              </a:tblPr>
              <a:tblGrid>
                <a:gridCol w="3789037">
                  <a:extLst>
                    <a:ext uri="{9D8B030D-6E8A-4147-A177-3AD203B41FA5}">
                      <a16:colId xmlns:a16="http://schemas.microsoft.com/office/drawing/2014/main" val="20000"/>
                    </a:ext>
                  </a:extLst>
                </a:gridCol>
                <a:gridCol w="3789037">
                  <a:extLst>
                    <a:ext uri="{9D8B030D-6E8A-4147-A177-3AD203B41FA5}">
                      <a16:colId xmlns:a16="http://schemas.microsoft.com/office/drawing/2014/main" val="20001"/>
                    </a:ext>
                  </a:extLst>
                </a:gridCol>
                <a:gridCol w="3789037">
                  <a:extLst>
                    <a:ext uri="{9D8B030D-6E8A-4147-A177-3AD203B41FA5}">
                      <a16:colId xmlns:a16="http://schemas.microsoft.com/office/drawing/2014/main" val="20002"/>
                    </a:ext>
                  </a:extLst>
                </a:gridCol>
                <a:gridCol w="3789037">
                  <a:extLst>
                    <a:ext uri="{9D8B030D-6E8A-4147-A177-3AD203B41FA5}">
                      <a16:colId xmlns:a16="http://schemas.microsoft.com/office/drawing/2014/main" val="20003"/>
                    </a:ext>
                  </a:extLst>
                </a:gridCol>
              </a:tblGrid>
              <a:tr h="735991">
                <a:tc>
                  <a:txBody>
                    <a:bodyPr/>
                    <a:lstStyle/>
                    <a:p>
                      <a:r>
                        <a:rPr lang="it-IT" sz="3600" dirty="0"/>
                        <a:t>REGION</a:t>
                      </a:r>
                    </a:p>
                  </a:txBody>
                  <a:tcPr marL="182919" marR="182919" marT="91451" marB="91451"/>
                </a:tc>
                <a:tc>
                  <a:txBody>
                    <a:bodyPr/>
                    <a:lstStyle/>
                    <a:p>
                      <a:pPr algn="ctr"/>
                      <a:r>
                        <a:rPr lang="it-IT" sz="3600" dirty="0" err="1"/>
                        <a:t>N°</a:t>
                      </a:r>
                      <a:r>
                        <a:rPr lang="it-IT" sz="3600" baseline="0" dirty="0"/>
                        <a:t>  </a:t>
                      </a:r>
                      <a:r>
                        <a:rPr lang="it-IT" sz="3600" baseline="0" dirty="0" err="1"/>
                        <a:t>centers</a:t>
                      </a:r>
                      <a:endParaRPr lang="it-IT" sz="3600" dirty="0"/>
                    </a:p>
                  </a:txBody>
                  <a:tcPr marL="182919" marR="182919" marT="91451" marB="91451"/>
                </a:tc>
                <a:tc>
                  <a:txBody>
                    <a:bodyPr/>
                    <a:lstStyle/>
                    <a:p>
                      <a:pPr algn="ctr"/>
                      <a:r>
                        <a:rPr lang="it-IT" sz="3600" dirty="0" err="1"/>
                        <a:t>modalities</a:t>
                      </a:r>
                      <a:endParaRPr lang="it-IT" sz="3600" dirty="0"/>
                    </a:p>
                  </a:txBody>
                  <a:tcPr marL="182919" marR="182919" marT="91451" marB="91451"/>
                </a:tc>
                <a:tc>
                  <a:txBody>
                    <a:bodyPr/>
                    <a:lstStyle/>
                    <a:p>
                      <a:pPr algn="ctr"/>
                      <a:r>
                        <a:rPr lang="it-IT" sz="3600" dirty="0"/>
                        <a:t>Total </a:t>
                      </a:r>
                    </a:p>
                  </a:txBody>
                  <a:tcPr marL="182919" marR="182919" marT="91451" marB="91451"/>
                </a:tc>
                <a:extLst>
                  <a:ext uri="{0D108BD9-81ED-4DB2-BD59-A6C34878D82A}">
                    <a16:rowId xmlns:a16="http://schemas.microsoft.com/office/drawing/2014/main" val="10000"/>
                  </a:ext>
                </a:extLst>
              </a:tr>
              <a:tr h="735991">
                <a:tc>
                  <a:txBody>
                    <a:bodyPr/>
                    <a:lstStyle/>
                    <a:p>
                      <a:r>
                        <a:rPr lang="it-IT" sz="3600" dirty="0"/>
                        <a:t>Abruzzo </a:t>
                      </a:r>
                    </a:p>
                  </a:txBody>
                  <a:tcPr marL="182919" marR="182919" marT="91451" marB="91451"/>
                </a:tc>
                <a:tc>
                  <a:txBody>
                    <a:bodyPr/>
                    <a:lstStyle/>
                    <a:p>
                      <a:pPr algn="ctr"/>
                      <a:r>
                        <a:rPr lang="it-IT" sz="3600" dirty="0"/>
                        <a:t>1</a:t>
                      </a:r>
                    </a:p>
                  </a:txBody>
                  <a:tcPr marL="182919" marR="182919" marT="91451" marB="91451"/>
                </a:tc>
                <a:tc>
                  <a:txBody>
                    <a:bodyPr/>
                    <a:lstStyle/>
                    <a:p>
                      <a:pPr algn="ctr"/>
                      <a:r>
                        <a:rPr lang="it-IT" sz="3600" dirty="0"/>
                        <a:t>Private</a:t>
                      </a:r>
                      <a:r>
                        <a:rPr lang="it-IT" sz="3600" baseline="0" dirty="0"/>
                        <a:t> </a:t>
                      </a:r>
                      <a:endParaRPr lang="it-IT" sz="3600" dirty="0"/>
                    </a:p>
                  </a:txBody>
                  <a:tcPr marL="182919" marR="182919" marT="91451" marB="91451"/>
                </a:tc>
                <a:tc>
                  <a:txBody>
                    <a:bodyPr/>
                    <a:lstStyle/>
                    <a:p>
                      <a:pPr algn="ctr"/>
                      <a:r>
                        <a:rPr lang="it-IT" sz="3600" dirty="0"/>
                        <a:t>1</a:t>
                      </a:r>
                    </a:p>
                  </a:txBody>
                  <a:tcPr marL="182919" marR="182919" marT="91451" marB="91451"/>
                </a:tc>
                <a:extLst>
                  <a:ext uri="{0D108BD9-81ED-4DB2-BD59-A6C34878D82A}">
                    <a16:rowId xmlns:a16="http://schemas.microsoft.com/office/drawing/2014/main" val="10001"/>
                  </a:ext>
                </a:extLst>
              </a:tr>
              <a:tr h="1289078">
                <a:tc>
                  <a:txBody>
                    <a:bodyPr/>
                    <a:lstStyle/>
                    <a:p>
                      <a:r>
                        <a:rPr lang="it-IT" sz="3600" dirty="0"/>
                        <a:t>Campania </a:t>
                      </a:r>
                    </a:p>
                  </a:txBody>
                  <a:tcPr marL="182919" marR="182919" marT="91451" marB="91451"/>
                </a:tc>
                <a:tc>
                  <a:txBody>
                    <a:bodyPr/>
                    <a:lstStyle/>
                    <a:p>
                      <a:pPr algn="ctr"/>
                      <a:r>
                        <a:rPr lang="it-IT" sz="3600" dirty="0"/>
                        <a:t>2</a:t>
                      </a:r>
                    </a:p>
                    <a:p>
                      <a:pPr algn="ctr"/>
                      <a:r>
                        <a:rPr lang="it-IT" sz="3600" dirty="0"/>
                        <a:t>3</a:t>
                      </a:r>
                    </a:p>
                  </a:txBody>
                  <a:tcPr marL="182919" marR="182919" marT="91451" marB="91451"/>
                </a:tc>
                <a:tc>
                  <a:txBody>
                    <a:bodyPr/>
                    <a:lstStyle/>
                    <a:p>
                      <a:pPr algn="ctr"/>
                      <a:r>
                        <a:rPr lang="it-IT" sz="3600" dirty="0"/>
                        <a:t>Public</a:t>
                      </a:r>
                    </a:p>
                    <a:p>
                      <a:pPr algn="ctr"/>
                      <a:r>
                        <a:rPr lang="it-IT" sz="3600" dirty="0"/>
                        <a:t>private </a:t>
                      </a:r>
                    </a:p>
                  </a:txBody>
                  <a:tcPr marL="182919" marR="182919" marT="91451" marB="91451"/>
                </a:tc>
                <a:tc>
                  <a:txBody>
                    <a:bodyPr/>
                    <a:lstStyle/>
                    <a:p>
                      <a:pPr algn="ctr"/>
                      <a:r>
                        <a:rPr lang="it-IT" sz="3600" dirty="0"/>
                        <a:t>5</a:t>
                      </a:r>
                    </a:p>
                  </a:txBody>
                  <a:tcPr marL="182919" marR="182919" marT="91451" marB="91451"/>
                </a:tc>
                <a:extLst>
                  <a:ext uri="{0D108BD9-81ED-4DB2-BD59-A6C34878D82A}">
                    <a16:rowId xmlns:a16="http://schemas.microsoft.com/office/drawing/2014/main" val="10002"/>
                  </a:ext>
                </a:extLst>
              </a:tr>
              <a:tr h="2395252">
                <a:tc>
                  <a:txBody>
                    <a:bodyPr/>
                    <a:lstStyle/>
                    <a:p>
                      <a:r>
                        <a:rPr lang="it-IT" sz="3600" dirty="0"/>
                        <a:t>Lazio </a:t>
                      </a:r>
                    </a:p>
                  </a:txBody>
                  <a:tcPr marL="182919" marR="182919" marT="91451" marB="91451"/>
                </a:tc>
                <a:tc>
                  <a:txBody>
                    <a:bodyPr/>
                    <a:lstStyle/>
                    <a:p>
                      <a:pPr algn="ctr"/>
                      <a:r>
                        <a:rPr lang="it-IT" sz="3600" dirty="0"/>
                        <a:t>2</a:t>
                      </a:r>
                    </a:p>
                    <a:p>
                      <a:pPr algn="ctr"/>
                      <a:r>
                        <a:rPr lang="it-IT" sz="3600" dirty="0"/>
                        <a:t>1</a:t>
                      </a:r>
                    </a:p>
                    <a:p>
                      <a:pPr algn="ctr"/>
                      <a:r>
                        <a:rPr lang="it-IT" sz="3600" dirty="0"/>
                        <a:t>4</a:t>
                      </a:r>
                    </a:p>
                  </a:txBody>
                  <a:tcPr marL="182919" marR="182919" marT="91451" marB="91451"/>
                </a:tc>
                <a:tc>
                  <a:txBody>
                    <a:bodyPr/>
                    <a:lstStyle/>
                    <a:p>
                      <a:pPr algn="ctr"/>
                      <a:r>
                        <a:rPr lang="it-IT" sz="3600" dirty="0"/>
                        <a:t>Public</a:t>
                      </a:r>
                    </a:p>
                    <a:p>
                      <a:pPr algn="ctr"/>
                      <a:r>
                        <a:rPr lang="it-IT" sz="3600" dirty="0"/>
                        <a:t>Public</a:t>
                      </a:r>
                      <a:r>
                        <a:rPr lang="it-IT" sz="3600" baseline="0" dirty="0"/>
                        <a:t> agreement</a:t>
                      </a:r>
                    </a:p>
                    <a:p>
                      <a:pPr algn="ctr"/>
                      <a:r>
                        <a:rPr lang="it-IT" sz="3600" baseline="0" dirty="0"/>
                        <a:t>private</a:t>
                      </a:r>
                      <a:r>
                        <a:rPr lang="it-IT" sz="3600" dirty="0"/>
                        <a:t> </a:t>
                      </a:r>
                    </a:p>
                  </a:txBody>
                  <a:tcPr marL="182919" marR="182919" marT="91451" marB="91451"/>
                </a:tc>
                <a:tc>
                  <a:txBody>
                    <a:bodyPr/>
                    <a:lstStyle/>
                    <a:p>
                      <a:pPr algn="ctr"/>
                      <a:r>
                        <a:rPr lang="it-IT" sz="3600" dirty="0"/>
                        <a:t>7</a:t>
                      </a:r>
                    </a:p>
                  </a:txBody>
                  <a:tcPr marL="182919" marR="182919" marT="91451" marB="91451"/>
                </a:tc>
                <a:extLst>
                  <a:ext uri="{0D108BD9-81ED-4DB2-BD59-A6C34878D82A}">
                    <a16:rowId xmlns:a16="http://schemas.microsoft.com/office/drawing/2014/main" val="10003"/>
                  </a:ext>
                </a:extLst>
              </a:tr>
              <a:tr h="735991">
                <a:tc>
                  <a:txBody>
                    <a:bodyPr/>
                    <a:lstStyle/>
                    <a:p>
                      <a:r>
                        <a:rPr lang="it-IT" sz="3600" dirty="0"/>
                        <a:t>Liguria </a:t>
                      </a:r>
                    </a:p>
                  </a:txBody>
                  <a:tcPr marL="182919" marR="182919" marT="91451" marB="91451"/>
                </a:tc>
                <a:tc>
                  <a:txBody>
                    <a:bodyPr/>
                    <a:lstStyle/>
                    <a:p>
                      <a:pPr algn="ctr"/>
                      <a:r>
                        <a:rPr lang="it-IT" sz="3600" dirty="0"/>
                        <a:t>1</a:t>
                      </a:r>
                    </a:p>
                  </a:txBody>
                  <a:tcPr marL="182919" marR="182919" marT="91451" marB="91451"/>
                </a:tc>
                <a:tc>
                  <a:txBody>
                    <a:bodyPr/>
                    <a:lstStyle/>
                    <a:p>
                      <a:pPr algn="ctr"/>
                      <a:r>
                        <a:rPr lang="it-IT" sz="3600" dirty="0"/>
                        <a:t>Private </a:t>
                      </a:r>
                    </a:p>
                  </a:txBody>
                  <a:tcPr marL="182919" marR="182919" marT="91451" marB="91451"/>
                </a:tc>
                <a:tc>
                  <a:txBody>
                    <a:bodyPr/>
                    <a:lstStyle/>
                    <a:p>
                      <a:pPr algn="ctr"/>
                      <a:r>
                        <a:rPr lang="it-IT" sz="3600" dirty="0"/>
                        <a:t>1</a:t>
                      </a:r>
                    </a:p>
                  </a:txBody>
                  <a:tcPr marL="182919" marR="182919" marT="91451" marB="91451"/>
                </a:tc>
                <a:extLst>
                  <a:ext uri="{0D108BD9-81ED-4DB2-BD59-A6C34878D82A}">
                    <a16:rowId xmlns:a16="http://schemas.microsoft.com/office/drawing/2014/main" val="10004"/>
                  </a:ext>
                </a:extLst>
              </a:tr>
              <a:tr h="735991">
                <a:tc>
                  <a:txBody>
                    <a:bodyPr/>
                    <a:lstStyle/>
                    <a:p>
                      <a:r>
                        <a:rPr lang="it-IT" sz="3600" dirty="0"/>
                        <a:t>Lombardia </a:t>
                      </a:r>
                    </a:p>
                  </a:txBody>
                  <a:tcPr marL="182919" marR="182919" marT="91451" marB="91451"/>
                </a:tc>
                <a:tc>
                  <a:txBody>
                    <a:bodyPr/>
                    <a:lstStyle/>
                    <a:p>
                      <a:pPr algn="ctr"/>
                      <a:r>
                        <a:rPr lang="it-IT" sz="3600" dirty="0"/>
                        <a:t>3</a:t>
                      </a:r>
                    </a:p>
                  </a:txBody>
                  <a:tcPr marL="182919" marR="182919" marT="91451" marB="91451"/>
                </a:tc>
                <a:tc>
                  <a:txBody>
                    <a:bodyPr/>
                    <a:lstStyle/>
                    <a:p>
                      <a:pPr algn="ctr"/>
                      <a:r>
                        <a:rPr lang="it-IT" sz="3600" dirty="0"/>
                        <a:t>Private </a:t>
                      </a:r>
                    </a:p>
                  </a:txBody>
                  <a:tcPr marL="182919" marR="182919" marT="91451" marB="91451"/>
                </a:tc>
                <a:tc>
                  <a:txBody>
                    <a:bodyPr/>
                    <a:lstStyle/>
                    <a:p>
                      <a:pPr algn="ctr"/>
                      <a:r>
                        <a:rPr lang="it-IT" sz="3600" dirty="0"/>
                        <a:t>3</a:t>
                      </a:r>
                    </a:p>
                  </a:txBody>
                  <a:tcPr marL="182919" marR="182919" marT="91451" marB="91451"/>
                </a:tc>
                <a:extLst>
                  <a:ext uri="{0D108BD9-81ED-4DB2-BD59-A6C34878D82A}">
                    <a16:rowId xmlns:a16="http://schemas.microsoft.com/office/drawing/2014/main" val="10005"/>
                  </a:ext>
                </a:extLst>
              </a:tr>
              <a:tr h="735991">
                <a:tc>
                  <a:txBody>
                    <a:bodyPr/>
                    <a:lstStyle/>
                    <a:p>
                      <a:r>
                        <a:rPr lang="it-IT" sz="3600" dirty="0"/>
                        <a:t>Molise </a:t>
                      </a:r>
                    </a:p>
                  </a:txBody>
                  <a:tcPr marL="182919" marR="182919" marT="91451" marB="91451"/>
                </a:tc>
                <a:tc>
                  <a:txBody>
                    <a:bodyPr/>
                    <a:lstStyle/>
                    <a:p>
                      <a:pPr algn="ctr"/>
                      <a:r>
                        <a:rPr lang="it-IT" sz="3600" dirty="0"/>
                        <a:t>1</a:t>
                      </a:r>
                    </a:p>
                  </a:txBody>
                  <a:tcPr marL="182919" marR="182919" marT="91451" marB="91451"/>
                </a:tc>
                <a:tc>
                  <a:txBody>
                    <a:bodyPr/>
                    <a:lstStyle/>
                    <a:p>
                      <a:pPr algn="ctr"/>
                      <a:r>
                        <a:rPr lang="it-IT" sz="3600" dirty="0"/>
                        <a:t>Private </a:t>
                      </a:r>
                    </a:p>
                  </a:txBody>
                  <a:tcPr marL="182919" marR="182919" marT="91451" marB="91451"/>
                </a:tc>
                <a:tc>
                  <a:txBody>
                    <a:bodyPr/>
                    <a:lstStyle/>
                    <a:p>
                      <a:pPr algn="ctr"/>
                      <a:r>
                        <a:rPr lang="it-IT" sz="3600" dirty="0"/>
                        <a:t>1</a:t>
                      </a:r>
                    </a:p>
                  </a:txBody>
                  <a:tcPr marL="182919" marR="182919" marT="91451" marB="91451"/>
                </a:tc>
                <a:extLst>
                  <a:ext uri="{0D108BD9-81ED-4DB2-BD59-A6C34878D82A}">
                    <a16:rowId xmlns:a16="http://schemas.microsoft.com/office/drawing/2014/main" val="10006"/>
                  </a:ext>
                </a:extLst>
              </a:tr>
              <a:tr h="1289078">
                <a:tc>
                  <a:txBody>
                    <a:bodyPr/>
                    <a:lstStyle/>
                    <a:p>
                      <a:r>
                        <a:rPr lang="it-IT" sz="3600" dirty="0"/>
                        <a:t>Piemonte </a:t>
                      </a:r>
                    </a:p>
                  </a:txBody>
                  <a:tcPr marL="182919" marR="182919" marT="91451" marB="91451"/>
                </a:tc>
                <a:tc>
                  <a:txBody>
                    <a:bodyPr/>
                    <a:lstStyle/>
                    <a:p>
                      <a:pPr algn="ctr"/>
                      <a:r>
                        <a:rPr lang="it-IT" sz="3600" dirty="0"/>
                        <a:t>1</a:t>
                      </a:r>
                    </a:p>
                    <a:p>
                      <a:pPr algn="ctr"/>
                      <a:r>
                        <a:rPr lang="it-IT" sz="3600" dirty="0"/>
                        <a:t>1</a:t>
                      </a:r>
                    </a:p>
                  </a:txBody>
                  <a:tcPr marL="182919" marR="182919" marT="91451" marB="91451"/>
                </a:tc>
                <a:tc>
                  <a:txBody>
                    <a:bodyPr/>
                    <a:lstStyle/>
                    <a:p>
                      <a:pPr algn="ctr"/>
                      <a:r>
                        <a:rPr lang="it-IT" sz="3600" dirty="0"/>
                        <a:t>Public</a:t>
                      </a:r>
                    </a:p>
                    <a:p>
                      <a:pPr algn="ctr"/>
                      <a:r>
                        <a:rPr lang="it-IT" sz="3600" dirty="0"/>
                        <a:t>Private  </a:t>
                      </a:r>
                    </a:p>
                  </a:txBody>
                  <a:tcPr marL="182919" marR="182919" marT="91451" marB="91451"/>
                </a:tc>
                <a:tc>
                  <a:txBody>
                    <a:bodyPr/>
                    <a:lstStyle/>
                    <a:p>
                      <a:pPr algn="ctr"/>
                      <a:r>
                        <a:rPr lang="it-IT" sz="3600" dirty="0"/>
                        <a:t>2</a:t>
                      </a:r>
                    </a:p>
                  </a:txBody>
                  <a:tcPr marL="182919" marR="182919" marT="91451" marB="91451"/>
                </a:tc>
                <a:extLst>
                  <a:ext uri="{0D108BD9-81ED-4DB2-BD59-A6C34878D82A}">
                    <a16:rowId xmlns:a16="http://schemas.microsoft.com/office/drawing/2014/main" val="10007"/>
                  </a:ext>
                </a:extLst>
              </a:tr>
              <a:tr h="735991">
                <a:tc>
                  <a:txBody>
                    <a:bodyPr/>
                    <a:lstStyle/>
                    <a:p>
                      <a:r>
                        <a:rPr lang="it-IT" sz="3600" dirty="0"/>
                        <a:t>Puglia </a:t>
                      </a:r>
                    </a:p>
                  </a:txBody>
                  <a:tcPr marL="182919" marR="182919" marT="91451" marB="91451"/>
                </a:tc>
                <a:tc>
                  <a:txBody>
                    <a:bodyPr/>
                    <a:lstStyle/>
                    <a:p>
                      <a:pPr algn="ctr"/>
                      <a:r>
                        <a:rPr lang="it-IT" sz="3600" dirty="0"/>
                        <a:t>2</a:t>
                      </a:r>
                    </a:p>
                  </a:txBody>
                  <a:tcPr marL="182919" marR="182919" marT="91451" marB="91451"/>
                </a:tc>
                <a:tc>
                  <a:txBody>
                    <a:bodyPr/>
                    <a:lstStyle/>
                    <a:p>
                      <a:pPr algn="ctr"/>
                      <a:r>
                        <a:rPr lang="it-IT" sz="3600" dirty="0"/>
                        <a:t>Public </a:t>
                      </a:r>
                    </a:p>
                  </a:txBody>
                  <a:tcPr marL="182919" marR="182919" marT="91451" marB="91451"/>
                </a:tc>
                <a:tc>
                  <a:txBody>
                    <a:bodyPr/>
                    <a:lstStyle/>
                    <a:p>
                      <a:pPr algn="ctr"/>
                      <a:r>
                        <a:rPr lang="it-IT" sz="3600" dirty="0"/>
                        <a:t>2</a:t>
                      </a:r>
                    </a:p>
                  </a:txBody>
                  <a:tcPr marL="182919" marR="182919" marT="91451" marB="91451"/>
                </a:tc>
                <a:extLst>
                  <a:ext uri="{0D108BD9-81ED-4DB2-BD59-A6C34878D82A}">
                    <a16:rowId xmlns:a16="http://schemas.microsoft.com/office/drawing/2014/main" val="10008"/>
                  </a:ext>
                </a:extLst>
              </a:tr>
              <a:tr h="735991">
                <a:tc>
                  <a:txBody>
                    <a:bodyPr/>
                    <a:lstStyle/>
                    <a:p>
                      <a:r>
                        <a:rPr lang="it-IT" sz="3600" dirty="0"/>
                        <a:t>Sicilia </a:t>
                      </a:r>
                    </a:p>
                  </a:txBody>
                  <a:tcPr marL="182919" marR="182919" marT="91451" marB="91451"/>
                </a:tc>
                <a:tc>
                  <a:txBody>
                    <a:bodyPr/>
                    <a:lstStyle/>
                    <a:p>
                      <a:pPr algn="ctr"/>
                      <a:r>
                        <a:rPr lang="it-IT" sz="3600" dirty="0"/>
                        <a:t>1</a:t>
                      </a:r>
                    </a:p>
                  </a:txBody>
                  <a:tcPr marL="182919" marR="182919" marT="91451" marB="91451"/>
                </a:tc>
                <a:tc>
                  <a:txBody>
                    <a:bodyPr/>
                    <a:lstStyle/>
                    <a:p>
                      <a:pPr algn="ctr"/>
                      <a:r>
                        <a:rPr lang="it-IT" sz="3600" dirty="0"/>
                        <a:t>Private </a:t>
                      </a:r>
                    </a:p>
                  </a:txBody>
                  <a:tcPr marL="182919" marR="182919" marT="91451" marB="91451"/>
                </a:tc>
                <a:tc>
                  <a:txBody>
                    <a:bodyPr/>
                    <a:lstStyle/>
                    <a:p>
                      <a:pPr algn="ctr"/>
                      <a:r>
                        <a:rPr lang="it-IT" sz="3600" dirty="0"/>
                        <a:t>1</a:t>
                      </a:r>
                    </a:p>
                  </a:txBody>
                  <a:tcPr marL="182919" marR="182919" marT="91451" marB="91451"/>
                </a:tc>
                <a:extLst>
                  <a:ext uri="{0D108BD9-81ED-4DB2-BD59-A6C34878D82A}">
                    <a16:rowId xmlns:a16="http://schemas.microsoft.com/office/drawing/2014/main" val="10009"/>
                  </a:ext>
                </a:extLst>
              </a:tr>
              <a:tr h="735991">
                <a:tc>
                  <a:txBody>
                    <a:bodyPr/>
                    <a:lstStyle/>
                    <a:p>
                      <a:r>
                        <a:rPr lang="it-IT" sz="3600" dirty="0"/>
                        <a:t>Toscana </a:t>
                      </a:r>
                    </a:p>
                  </a:txBody>
                  <a:tcPr marL="182919" marR="182919" marT="91451" marB="91451"/>
                </a:tc>
                <a:tc>
                  <a:txBody>
                    <a:bodyPr/>
                    <a:lstStyle/>
                    <a:p>
                      <a:pPr algn="ctr"/>
                      <a:r>
                        <a:rPr lang="it-IT" sz="3600" dirty="0"/>
                        <a:t>1</a:t>
                      </a:r>
                    </a:p>
                  </a:txBody>
                  <a:tcPr marL="182919" marR="182919" marT="91451" marB="91451"/>
                </a:tc>
                <a:tc>
                  <a:txBody>
                    <a:bodyPr/>
                    <a:lstStyle/>
                    <a:p>
                      <a:pPr algn="ctr"/>
                      <a:r>
                        <a:rPr lang="it-IT" sz="3600" dirty="0"/>
                        <a:t>Private </a:t>
                      </a:r>
                    </a:p>
                  </a:txBody>
                  <a:tcPr marL="182919" marR="182919" marT="91451" marB="91451"/>
                </a:tc>
                <a:tc>
                  <a:txBody>
                    <a:bodyPr/>
                    <a:lstStyle/>
                    <a:p>
                      <a:pPr algn="ctr"/>
                      <a:r>
                        <a:rPr lang="it-IT" sz="3600" dirty="0"/>
                        <a:t>1</a:t>
                      </a:r>
                    </a:p>
                  </a:txBody>
                  <a:tcPr marL="182919" marR="182919" marT="91451" marB="91451"/>
                </a:tc>
                <a:extLst>
                  <a:ext uri="{0D108BD9-81ED-4DB2-BD59-A6C34878D82A}">
                    <a16:rowId xmlns:a16="http://schemas.microsoft.com/office/drawing/2014/main" val="10010"/>
                  </a:ext>
                </a:extLst>
              </a:tr>
              <a:tr h="1289078">
                <a:tc>
                  <a:txBody>
                    <a:bodyPr/>
                    <a:lstStyle/>
                    <a:p>
                      <a:r>
                        <a:rPr lang="it-IT" sz="3600" dirty="0"/>
                        <a:t>Trentino –sud </a:t>
                      </a:r>
                      <a:r>
                        <a:rPr lang="it-IT" sz="3600" dirty="0" err="1"/>
                        <a:t>tirol</a:t>
                      </a:r>
                      <a:endParaRPr lang="it-IT" sz="3600" dirty="0"/>
                    </a:p>
                  </a:txBody>
                  <a:tcPr marL="182919" marR="182919" marT="91451" marB="91451"/>
                </a:tc>
                <a:tc>
                  <a:txBody>
                    <a:bodyPr/>
                    <a:lstStyle/>
                    <a:p>
                      <a:pPr algn="ctr"/>
                      <a:r>
                        <a:rPr lang="it-IT" sz="3600" dirty="0"/>
                        <a:t>1</a:t>
                      </a:r>
                    </a:p>
                  </a:txBody>
                  <a:tcPr marL="182919" marR="182919" marT="91451" marB="91451"/>
                </a:tc>
                <a:tc>
                  <a:txBody>
                    <a:bodyPr/>
                    <a:lstStyle/>
                    <a:p>
                      <a:pPr algn="ctr"/>
                      <a:r>
                        <a:rPr lang="it-IT" sz="3600" dirty="0"/>
                        <a:t>Public </a:t>
                      </a:r>
                    </a:p>
                  </a:txBody>
                  <a:tcPr marL="182919" marR="182919" marT="91451" marB="91451"/>
                </a:tc>
                <a:tc>
                  <a:txBody>
                    <a:bodyPr/>
                    <a:lstStyle/>
                    <a:p>
                      <a:pPr algn="ctr"/>
                      <a:r>
                        <a:rPr lang="it-IT" sz="3600" dirty="0"/>
                        <a:t>1</a:t>
                      </a:r>
                    </a:p>
                  </a:txBody>
                  <a:tcPr marL="182919" marR="182919" marT="91451" marB="91451"/>
                </a:tc>
                <a:extLst>
                  <a:ext uri="{0D108BD9-81ED-4DB2-BD59-A6C34878D82A}">
                    <a16:rowId xmlns:a16="http://schemas.microsoft.com/office/drawing/2014/main" val="10011"/>
                  </a:ext>
                </a:extLst>
              </a:tr>
              <a:tr h="1289078">
                <a:tc>
                  <a:txBody>
                    <a:bodyPr/>
                    <a:lstStyle/>
                    <a:p>
                      <a:r>
                        <a:rPr lang="it-IT" sz="3600" dirty="0"/>
                        <a:t>Veneto </a:t>
                      </a:r>
                    </a:p>
                  </a:txBody>
                  <a:tcPr marL="182919" marR="182919" marT="91451" marB="91451"/>
                </a:tc>
                <a:tc>
                  <a:txBody>
                    <a:bodyPr/>
                    <a:lstStyle/>
                    <a:p>
                      <a:pPr algn="ctr"/>
                      <a:r>
                        <a:rPr lang="it-IT" sz="3600" dirty="0"/>
                        <a:t>1 </a:t>
                      </a:r>
                    </a:p>
                    <a:p>
                      <a:pPr algn="ctr"/>
                      <a:r>
                        <a:rPr lang="it-IT" sz="3600" dirty="0"/>
                        <a:t>1</a:t>
                      </a:r>
                    </a:p>
                  </a:txBody>
                  <a:tcPr marL="182919" marR="182919" marT="91451" marB="91451"/>
                </a:tc>
                <a:tc>
                  <a:txBody>
                    <a:bodyPr/>
                    <a:lstStyle/>
                    <a:p>
                      <a:pPr algn="ctr"/>
                      <a:r>
                        <a:rPr lang="it-IT" sz="3600" dirty="0"/>
                        <a:t>Public</a:t>
                      </a:r>
                    </a:p>
                    <a:p>
                      <a:pPr algn="ctr"/>
                      <a:r>
                        <a:rPr lang="it-IT" sz="3600" dirty="0"/>
                        <a:t>Private  </a:t>
                      </a:r>
                    </a:p>
                  </a:txBody>
                  <a:tcPr marL="182919" marR="182919" marT="91451" marB="91451"/>
                </a:tc>
                <a:tc>
                  <a:txBody>
                    <a:bodyPr/>
                    <a:lstStyle/>
                    <a:p>
                      <a:pPr algn="ctr"/>
                      <a:r>
                        <a:rPr lang="it-IT" sz="3600" dirty="0"/>
                        <a:t>2</a:t>
                      </a:r>
                    </a:p>
                    <a:p>
                      <a:pPr algn="ctr"/>
                      <a:r>
                        <a:rPr lang="it-IT" sz="3600" dirty="0"/>
                        <a:t>Total  27</a:t>
                      </a:r>
                    </a:p>
                  </a:txBody>
                  <a:tcPr marL="182919" marR="182919" marT="91451" marB="91451"/>
                </a:tc>
                <a:extLst>
                  <a:ext uri="{0D108BD9-81ED-4DB2-BD59-A6C34878D82A}">
                    <a16:rowId xmlns:a16="http://schemas.microsoft.com/office/drawing/2014/main" val="10012"/>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esultado de imagen para erasmus mc">
            <a:extLst>
              <a:ext uri="{FF2B5EF4-FFF2-40B4-BE49-F238E27FC236}">
                <a16:creationId xmlns:a16="http://schemas.microsoft.com/office/drawing/2014/main" id="{EAC7F1F4-94D3-BE60-2DC7-291440C4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755" y="3683353"/>
            <a:ext cx="12957365" cy="863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Resultado de imagen para erasmus mc">
            <a:extLst>
              <a:ext uri="{FF2B5EF4-FFF2-40B4-BE49-F238E27FC236}">
                <a16:creationId xmlns:a16="http://schemas.microsoft.com/office/drawing/2014/main" id="{0BB0491B-DFC5-88F9-92C5-47419519C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050" y="4653280"/>
            <a:ext cx="7172117" cy="528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1">
            <a:extLst>
              <a:ext uri="{FF2B5EF4-FFF2-40B4-BE49-F238E27FC236}">
                <a16:creationId xmlns:a16="http://schemas.microsoft.com/office/drawing/2014/main" id="{EFD256D3-FD8F-C01F-6389-2C4114D34170}"/>
              </a:ext>
            </a:extLst>
          </p:cNvPr>
          <p:cNvSpPr>
            <a:spLocks noGrp="1" noChangeArrowheads="1"/>
          </p:cNvSpPr>
          <p:nvPr>
            <p:ph type="title" idx="4294967295"/>
          </p:nvPr>
        </p:nvSpPr>
        <p:spPr>
          <a:xfrm>
            <a:off x="4576682" y="522757"/>
            <a:ext cx="13978108" cy="2333045"/>
          </a:xfrm>
        </p:spPr>
        <p:txBody>
          <a:bodyPr lIns="71436" tIns="70542" rIns="71436" bIns="71436" anchor="ctr">
            <a:normAutofit/>
          </a:bodyPr>
          <a:lstStyle/>
          <a:p>
            <a:pPr>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_tradnl" altLang="es-ES" sz="7620" dirty="0" err="1">
                <a:solidFill>
                  <a:srgbClr val="0000FF"/>
                </a:solidFill>
              </a:rPr>
              <a:t>Hyperthermia</a:t>
            </a:r>
            <a:r>
              <a:rPr lang="es-ES_tradnl" altLang="es-ES" sz="7620" dirty="0">
                <a:solidFill>
                  <a:srgbClr val="0000FF"/>
                </a:solidFill>
              </a:rPr>
              <a:t> </a:t>
            </a:r>
            <a:r>
              <a:rPr lang="es-ES_tradnl" altLang="es-ES" sz="7620" dirty="0" err="1">
                <a:solidFill>
                  <a:srgbClr val="0000FF"/>
                </a:solidFill>
              </a:rPr>
              <a:t>around</a:t>
            </a:r>
            <a:r>
              <a:rPr lang="es-ES_tradnl" altLang="es-ES" sz="7620" dirty="0">
                <a:solidFill>
                  <a:srgbClr val="0000FF"/>
                </a:solidFill>
              </a:rPr>
              <a:t> </a:t>
            </a:r>
            <a:r>
              <a:rPr lang="es-ES_tradnl" altLang="es-ES" sz="7620" dirty="0" err="1">
                <a:solidFill>
                  <a:srgbClr val="0000FF"/>
                </a:solidFill>
              </a:rPr>
              <a:t>the</a:t>
            </a:r>
            <a:r>
              <a:rPr lang="es-ES_tradnl" altLang="es-ES" sz="7620" dirty="0">
                <a:solidFill>
                  <a:srgbClr val="0000FF"/>
                </a:solidFill>
              </a:rPr>
              <a:t> </a:t>
            </a:r>
            <a:r>
              <a:rPr lang="es-ES_tradnl" altLang="es-ES" sz="7620" dirty="0" err="1">
                <a:solidFill>
                  <a:srgbClr val="0000FF"/>
                </a:solidFill>
              </a:rPr>
              <a:t>world</a:t>
            </a:r>
            <a:endParaRPr lang="es-ES" altLang="es-ES" sz="7620" dirty="0">
              <a:solidFill>
                <a:srgbClr val="0000FF"/>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1653900F-5178-1BEE-75DC-DD6E34322997}"/>
              </a:ext>
            </a:extLst>
          </p:cNvPr>
          <p:cNvSpPr txBox="1">
            <a:spLocks noChangeArrowheads="1"/>
          </p:cNvSpPr>
          <p:nvPr/>
        </p:nvSpPr>
        <p:spPr bwMode="auto">
          <a:xfrm>
            <a:off x="3767138" y="5014596"/>
            <a:ext cx="16849724" cy="789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0" tIns="93600" rIns="180000" bIns="93600"/>
          <a:lstStyle>
            <a:lvl1pPr marL="341313" indent="-341313">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1pPr>
            <a:lvl2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2pPr>
            <a:lvl3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3pPr>
            <a:lvl4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4pPr>
            <a:lvl5pP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Arial" panose="020B0604020202020204" pitchFamily="34" charset="0"/>
              </a:defRPr>
            </a:lvl9pPr>
          </a:lstStyle>
          <a:p>
            <a:pPr algn="l">
              <a:lnSpc>
                <a:spcPct val="120000"/>
              </a:lnSpc>
              <a:spcBef>
                <a:spcPts val="1600"/>
              </a:spcBef>
              <a:buClr>
                <a:srgbClr val="B2B2B2"/>
              </a:buClr>
              <a:buFont typeface="Arial" panose="020B0604020202020204" pitchFamily="34" charset="0"/>
              <a:buChar char="•"/>
            </a:pPr>
            <a:r>
              <a:rPr lang="nl-NL" altLang="es-ES" sz="4800" u="sng" dirty="0">
                <a:solidFill>
                  <a:srgbClr val="000000"/>
                </a:solidFill>
              </a:rPr>
              <a:t>SEOR´s approved</a:t>
            </a:r>
            <a:r>
              <a:rPr lang="nl-NL" altLang="es-ES" sz="4800" dirty="0">
                <a:solidFill>
                  <a:srgbClr val="000000"/>
                </a:solidFill>
              </a:rPr>
              <a:t>: </a:t>
            </a:r>
            <a:r>
              <a:rPr lang="nl-NL" altLang="es-ES" sz="4800" dirty="0">
                <a:solidFill>
                  <a:srgbClr val="1818E4"/>
                </a:solidFill>
              </a:rPr>
              <a:t>February 2.015</a:t>
            </a:r>
          </a:p>
          <a:p>
            <a:pPr algn="l">
              <a:lnSpc>
                <a:spcPct val="120000"/>
              </a:lnSpc>
              <a:spcBef>
                <a:spcPts val="1600"/>
              </a:spcBef>
              <a:buClr>
                <a:srgbClr val="B2B2B2"/>
              </a:buClr>
              <a:buFont typeface="Arial" panose="020B0604020202020204" pitchFamily="34" charset="0"/>
              <a:buChar char="•"/>
            </a:pPr>
            <a:r>
              <a:rPr lang="nl-NL" altLang="es-ES" sz="4800" u="sng" dirty="0">
                <a:solidFill>
                  <a:srgbClr val="000000"/>
                </a:solidFill>
              </a:rPr>
              <a:t>Coordinator</a:t>
            </a:r>
            <a:r>
              <a:rPr lang="nl-NL" altLang="es-ES" sz="4800" dirty="0">
                <a:solidFill>
                  <a:srgbClr val="000000"/>
                </a:solidFill>
              </a:rPr>
              <a:t>: </a:t>
            </a:r>
            <a:r>
              <a:rPr lang="nl-NL" altLang="es-ES" sz="4800" dirty="0">
                <a:solidFill>
                  <a:srgbClr val="3333CC"/>
                </a:solidFill>
              </a:rPr>
              <a:t>Dr. Jorge Contreras (H. Regional de Málaga)</a:t>
            </a:r>
          </a:p>
          <a:p>
            <a:pPr algn="l">
              <a:lnSpc>
                <a:spcPct val="120000"/>
              </a:lnSpc>
              <a:spcBef>
                <a:spcPts val="1600"/>
              </a:spcBef>
              <a:buClr>
                <a:srgbClr val="B2B2B2"/>
              </a:buClr>
              <a:buFont typeface="Arial" panose="020B0604020202020204" pitchFamily="34" charset="0"/>
              <a:buChar char="•"/>
            </a:pPr>
            <a:r>
              <a:rPr lang="nl-NL" altLang="es-ES" sz="4800" u="sng" dirty="0">
                <a:solidFill>
                  <a:srgbClr val="000000"/>
                </a:solidFill>
              </a:rPr>
              <a:t>Members</a:t>
            </a:r>
            <a:r>
              <a:rPr lang="nl-NL" altLang="es-ES" sz="4800" dirty="0">
                <a:solidFill>
                  <a:srgbClr val="000000"/>
                </a:solidFill>
              </a:rPr>
              <a:t>: </a:t>
            </a:r>
            <a:r>
              <a:rPr lang="nl-NL" altLang="es-ES" sz="4800" dirty="0">
                <a:solidFill>
                  <a:srgbClr val="213CC3"/>
                </a:solidFill>
              </a:rPr>
              <a:t>around 80</a:t>
            </a:r>
          </a:p>
          <a:p>
            <a:pPr algn="l">
              <a:lnSpc>
                <a:spcPct val="120000"/>
              </a:lnSpc>
              <a:spcBef>
                <a:spcPts val="1600"/>
              </a:spcBef>
              <a:buClr>
                <a:srgbClr val="B2B2B2"/>
              </a:buClr>
              <a:buFont typeface="Arial" panose="020B0604020202020204" pitchFamily="34" charset="0"/>
              <a:buChar char="•"/>
            </a:pPr>
            <a:r>
              <a:rPr lang="nl-NL" altLang="es-ES" sz="4800" u="sng" dirty="0">
                <a:solidFill>
                  <a:srgbClr val="000000"/>
                </a:solidFill>
              </a:rPr>
              <a:t>Agreement with</a:t>
            </a:r>
            <a:r>
              <a:rPr lang="nl-NL" altLang="es-ES" sz="4800" dirty="0">
                <a:solidFill>
                  <a:srgbClr val="000000"/>
                </a:solidFill>
              </a:rPr>
              <a:t>: </a:t>
            </a:r>
            <a:r>
              <a:rPr lang="nl-NL" altLang="es-ES" sz="4800" dirty="0">
                <a:solidFill>
                  <a:srgbClr val="3333CC"/>
                </a:solidFill>
              </a:rPr>
              <a:t>Medical Physicist Spanish society SEFM (D. Felix Navarro)</a:t>
            </a:r>
          </a:p>
          <a:p>
            <a:pPr algn="l">
              <a:lnSpc>
                <a:spcPct val="120000"/>
              </a:lnSpc>
              <a:spcBef>
                <a:spcPts val="1600"/>
              </a:spcBef>
              <a:buClr>
                <a:srgbClr val="B2B2B2"/>
              </a:buClr>
              <a:buFont typeface="Arial" panose="020B0604020202020204" pitchFamily="34" charset="0"/>
              <a:buChar char="•"/>
            </a:pPr>
            <a:r>
              <a:rPr lang="nl-NL" altLang="es-ES" sz="4800" u="sng" dirty="0">
                <a:solidFill>
                  <a:srgbClr val="000000"/>
                </a:solidFill>
              </a:rPr>
              <a:t>Promoter</a:t>
            </a:r>
            <a:r>
              <a:rPr lang="nl-NL" altLang="es-ES" sz="4800" dirty="0">
                <a:solidFill>
                  <a:srgbClr val="000000"/>
                </a:solidFill>
              </a:rPr>
              <a:t>: </a:t>
            </a:r>
            <a:r>
              <a:rPr lang="nl-NL" altLang="es-ES" sz="4800" dirty="0">
                <a:solidFill>
                  <a:srgbClr val="213CC3"/>
                </a:solidFill>
              </a:rPr>
              <a:t>Magna Medic Systems/Aplicaciones Tecnológicas/Anatge</a:t>
            </a:r>
          </a:p>
        </p:txBody>
      </p:sp>
      <p:sp>
        <p:nvSpPr>
          <p:cNvPr id="92164" name="Rectangle 5">
            <a:extLst>
              <a:ext uri="{FF2B5EF4-FFF2-40B4-BE49-F238E27FC236}">
                <a16:creationId xmlns:a16="http://schemas.microsoft.com/office/drawing/2014/main" id="{6B407D92-25E3-530E-F501-F562FEE27154}"/>
              </a:ext>
            </a:extLst>
          </p:cNvPr>
          <p:cNvSpPr>
            <a:spLocks noChangeArrowheads="1"/>
          </p:cNvSpPr>
          <p:nvPr/>
        </p:nvSpPr>
        <p:spPr bwMode="auto">
          <a:xfrm>
            <a:off x="3767138" y="2439671"/>
            <a:ext cx="15770224" cy="215879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0" tIns="93600" rIns="180000" bIns="936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buClrTx/>
              <a:buFontTx/>
              <a:buNone/>
            </a:pPr>
            <a:r>
              <a:rPr lang="es-ES" altLang="es-ES" sz="6400" b="1" dirty="0">
                <a:solidFill>
                  <a:schemeClr val="tx1"/>
                </a:solidFill>
                <a:latin typeface="Calibri" panose="020F0502020204030204" pitchFamily="34" charset="0"/>
              </a:rPr>
              <a:t>“</a:t>
            </a:r>
            <a:r>
              <a:rPr lang="es-ES" altLang="es-ES" sz="6400" b="1" u="sng" dirty="0" err="1">
                <a:solidFill>
                  <a:schemeClr val="tx1"/>
                </a:solidFill>
                <a:latin typeface="Calibri" panose="020F0502020204030204" pitchFamily="34" charset="0"/>
              </a:rPr>
              <a:t>Spanish</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Radiation</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Oncology</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Society</a:t>
            </a:r>
            <a:r>
              <a:rPr lang="es-ES" altLang="es-ES" sz="6400" b="1" u="sng" dirty="0">
                <a:solidFill>
                  <a:schemeClr val="tx1"/>
                </a:solidFill>
                <a:latin typeface="Calibri" panose="020F0502020204030204" pitchFamily="34" charset="0"/>
              </a:rPr>
              <a:t> (SEOR) </a:t>
            </a:r>
            <a:r>
              <a:rPr lang="es-ES" altLang="es-ES" sz="6400" b="1" u="sng" dirty="0" err="1">
                <a:solidFill>
                  <a:schemeClr val="tx1"/>
                </a:solidFill>
                <a:latin typeface="Calibri" panose="020F0502020204030204" pitchFamily="34" charset="0"/>
              </a:rPr>
              <a:t>working</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group</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for</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Hyperthermic</a:t>
            </a:r>
            <a:r>
              <a:rPr lang="es-ES" altLang="es-ES" sz="6400" b="1" u="sng" dirty="0">
                <a:solidFill>
                  <a:schemeClr val="tx1"/>
                </a:solidFill>
                <a:latin typeface="Calibri" panose="020F0502020204030204" pitchFamily="34" charset="0"/>
              </a:rPr>
              <a:t> </a:t>
            </a:r>
            <a:r>
              <a:rPr lang="es-ES" altLang="es-ES" sz="6400" b="1" u="sng" dirty="0" err="1">
                <a:solidFill>
                  <a:schemeClr val="tx1"/>
                </a:solidFill>
                <a:latin typeface="Calibri" panose="020F0502020204030204" pitchFamily="34" charset="0"/>
              </a:rPr>
              <a:t>Oncology</a:t>
            </a:r>
            <a:r>
              <a:rPr lang="es-ES" altLang="es-ES" sz="6400" b="1" dirty="0">
                <a:solidFill>
                  <a:schemeClr val="tx1"/>
                </a:solidFill>
                <a:latin typeface="Calibri" panose="020F0502020204030204" pitchFamily="34" charset="0"/>
              </a:rPr>
              <a:t>”</a:t>
            </a:r>
          </a:p>
        </p:txBody>
      </p:sp>
      <p:sp>
        <p:nvSpPr>
          <p:cNvPr id="2" name="TextBox 6">
            <a:extLst>
              <a:ext uri="{FF2B5EF4-FFF2-40B4-BE49-F238E27FC236}">
                <a16:creationId xmlns:a16="http://schemas.microsoft.com/office/drawing/2014/main" id="{4D346998-A4CF-74EE-908E-89921EA7FD54}"/>
              </a:ext>
            </a:extLst>
          </p:cNvPr>
          <p:cNvSpPr txBox="1"/>
          <p:nvPr/>
        </p:nvSpPr>
        <p:spPr>
          <a:xfrm>
            <a:off x="5325114" y="802004"/>
            <a:ext cx="14039850"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6400" i="1" dirty="0">
                <a:solidFill>
                  <a:srgbClr val="0000FF"/>
                </a:solidFill>
                <a:latin typeface="Calibri" panose="020F0502020204030204" pitchFamily="34" charset="0"/>
                <a:ea typeface="ＭＳ Ｐゴシック" pitchFamily="34" charset="-128"/>
              </a:rPr>
              <a:t>Current Status </a:t>
            </a:r>
            <a:r>
              <a:rPr lang="en-US" sz="6400" dirty="0">
                <a:solidFill>
                  <a:srgbClr val="0000FF"/>
                </a:solidFill>
                <a:latin typeface="Calibri" panose="020F0502020204030204" pitchFamily="34" charset="0"/>
              </a:rPr>
              <a:t>Hyperthermia in Spain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C2E88B44-3FDB-4735-AD49-439C78061B0F}"/>
              </a:ext>
            </a:extLst>
          </p:cNvPr>
          <p:cNvSpPr txBox="1">
            <a:spLocks noChangeArrowheads="1"/>
          </p:cNvSpPr>
          <p:nvPr/>
        </p:nvSpPr>
        <p:spPr bwMode="auto">
          <a:xfrm>
            <a:off x="3962400" y="12712701"/>
            <a:ext cx="42672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58" tIns="91428" rIns="182858" bIns="91428" anchor="ctr"/>
          <a:lstStyle/>
          <a:p>
            <a:endParaRPr lang="es-ES" altLang="es-ES" sz="6400"/>
          </a:p>
        </p:txBody>
      </p:sp>
      <p:pic>
        <p:nvPicPr>
          <p:cNvPr id="49155" name="Picture 2">
            <a:extLst>
              <a:ext uri="{FF2B5EF4-FFF2-40B4-BE49-F238E27FC236}">
                <a16:creationId xmlns:a16="http://schemas.microsoft.com/office/drawing/2014/main" id="{A553A0A3-9158-4335-BCC8-D3E65D0A3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7" y="317501"/>
            <a:ext cx="15840074" cy="927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3">
            <a:extLst>
              <a:ext uri="{FF2B5EF4-FFF2-40B4-BE49-F238E27FC236}">
                <a16:creationId xmlns:a16="http://schemas.microsoft.com/office/drawing/2014/main" id="{B47440BD-64C1-42F2-9BF6-C9A2EFF89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398125"/>
            <a:ext cx="13503276" cy="30003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7" name="Oval 4">
            <a:extLst>
              <a:ext uri="{FF2B5EF4-FFF2-40B4-BE49-F238E27FC236}">
                <a16:creationId xmlns:a16="http://schemas.microsoft.com/office/drawing/2014/main" id="{BF13DA82-E10E-41EC-98CE-8B9402C502CE}"/>
              </a:ext>
            </a:extLst>
          </p:cNvPr>
          <p:cNvSpPr>
            <a:spLocks noChangeArrowheads="1"/>
          </p:cNvSpPr>
          <p:nvPr/>
        </p:nvSpPr>
        <p:spPr bwMode="auto">
          <a:xfrm>
            <a:off x="12766676" y="8299450"/>
            <a:ext cx="7073900" cy="1308100"/>
          </a:xfrm>
          <a:prstGeom prst="ellipse">
            <a:avLst/>
          </a:prstGeom>
          <a:noFill/>
          <a:ln w="1260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58" tIns="91428" rIns="182858" bIns="91428" anchor="ctr"/>
          <a:lstStyle/>
          <a:p>
            <a:endParaRPr lang="es-ES" altLang="es-ES" sz="6400"/>
          </a:p>
        </p:txBody>
      </p:sp>
      <p:sp>
        <p:nvSpPr>
          <p:cNvPr id="3" name="TextBox 6">
            <a:extLst>
              <a:ext uri="{FF2B5EF4-FFF2-40B4-BE49-F238E27FC236}">
                <a16:creationId xmlns:a16="http://schemas.microsoft.com/office/drawing/2014/main" id="{69F745C6-8884-B132-F28F-FABBE49B89FF}"/>
              </a:ext>
            </a:extLst>
          </p:cNvPr>
          <p:cNvSpPr txBox="1"/>
          <p:nvPr/>
        </p:nvSpPr>
        <p:spPr>
          <a:xfrm>
            <a:off x="5495923" y="5416550"/>
            <a:ext cx="14039850"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6400" i="1" dirty="0">
                <a:solidFill>
                  <a:srgbClr val="0000FF"/>
                </a:solidFill>
                <a:latin typeface="Calibri" panose="020F0502020204030204" pitchFamily="34" charset="0"/>
                <a:ea typeface="ＭＳ Ｐゴシック" pitchFamily="34" charset="-128"/>
              </a:rPr>
              <a:t>Current Status </a:t>
            </a:r>
            <a:r>
              <a:rPr lang="en-US" sz="6400" dirty="0">
                <a:solidFill>
                  <a:srgbClr val="0000FF"/>
                </a:solidFill>
                <a:latin typeface="Calibri" panose="020F0502020204030204" pitchFamily="34" charset="0"/>
              </a:rPr>
              <a:t>Hyperthermia in Spain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a:extLst>
              <a:ext uri="{FF2B5EF4-FFF2-40B4-BE49-F238E27FC236}">
                <a16:creationId xmlns:a16="http://schemas.microsoft.com/office/drawing/2014/main" id="{6A807CA2-257F-51FF-DA58-38ECE1F99909}"/>
              </a:ext>
            </a:extLst>
          </p:cNvPr>
          <p:cNvSpPr txBox="1">
            <a:spLocks noChangeArrowheads="1"/>
          </p:cNvSpPr>
          <p:nvPr/>
        </p:nvSpPr>
        <p:spPr bwMode="auto">
          <a:xfrm>
            <a:off x="5530851" y="3397251"/>
            <a:ext cx="14890750" cy="343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63440" tIns="81360" rIns="163440" bIns="813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Tx/>
              <a:buFontTx/>
              <a:buNone/>
            </a:pPr>
            <a:endParaRPr lang="es-ES" altLang="es-ES">
              <a:solidFill>
                <a:srgbClr val="000000"/>
              </a:solidFill>
            </a:endParaRPr>
          </a:p>
          <a:p>
            <a:pPr eaLnBrk="1">
              <a:lnSpc>
                <a:spcPct val="93000"/>
              </a:lnSpc>
              <a:buClrTx/>
              <a:buFontTx/>
              <a:buNone/>
            </a:pPr>
            <a:endParaRPr lang="es-ES" altLang="es-ES">
              <a:solidFill>
                <a:srgbClr val="000000"/>
              </a:solidFill>
            </a:endParaRPr>
          </a:p>
          <a:p>
            <a:pPr eaLnBrk="1">
              <a:lnSpc>
                <a:spcPct val="93000"/>
              </a:lnSpc>
              <a:buClrTx/>
              <a:buFontTx/>
              <a:buNone/>
            </a:pPr>
            <a:endParaRPr lang="es-ES" altLang="es-ES">
              <a:solidFill>
                <a:srgbClr val="000000"/>
              </a:solidFill>
            </a:endParaRPr>
          </a:p>
          <a:p>
            <a:pPr eaLnBrk="1">
              <a:lnSpc>
                <a:spcPct val="93000"/>
              </a:lnSpc>
              <a:buClrTx/>
              <a:buFontTx/>
              <a:buNone/>
            </a:pPr>
            <a:endParaRPr lang="es-ES" altLang="es-ES">
              <a:solidFill>
                <a:srgbClr val="000000"/>
              </a:solidFill>
            </a:endParaRPr>
          </a:p>
          <a:p>
            <a:pPr eaLnBrk="1">
              <a:lnSpc>
                <a:spcPct val="93000"/>
              </a:lnSpc>
              <a:buClrTx/>
              <a:buFontTx/>
              <a:buNone/>
            </a:pPr>
            <a:endParaRPr lang="es-ES" altLang="es-ES">
              <a:solidFill>
                <a:srgbClr val="000000"/>
              </a:solidFill>
            </a:endParaRPr>
          </a:p>
          <a:p>
            <a:pPr eaLnBrk="1">
              <a:lnSpc>
                <a:spcPct val="93000"/>
              </a:lnSpc>
              <a:buClrTx/>
              <a:buFontTx/>
              <a:buNone/>
            </a:pPr>
            <a:endParaRPr lang="es-ES" altLang="es-ES">
              <a:solidFill>
                <a:srgbClr val="000000"/>
              </a:solidFill>
            </a:endParaRPr>
          </a:p>
          <a:p>
            <a:pPr eaLnBrk="1">
              <a:lnSpc>
                <a:spcPct val="93000"/>
              </a:lnSpc>
              <a:buClrTx/>
              <a:buFontTx/>
              <a:buNone/>
            </a:pPr>
            <a:endParaRPr lang="es-ES" altLang="es-ES">
              <a:solidFill>
                <a:srgbClr val="000000"/>
              </a:solidFill>
            </a:endParaRPr>
          </a:p>
        </p:txBody>
      </p:sp>
      <p:sp>
        <p:nvSpPr>
          <p:cNvPr id="98307" name="Text Box 2">
            <a:extLst>
              <a:ext uri="{FF2B5EF4-FFF2-40B4-BE49-F238E27FC236}">
                <a16:creationId xmlns:a16="http://schemas.microsoft.com/office/drawing/2014/main" id="{A2FA005B-62BD-4082-358F-CDE305EDA02B}"/>
              </a:ext>
            </a:extLst>
          </p:cNvPr>
          <p:cNvSpPr txBox="1">
            <a:spLocks noChangeArrowheads="1"/>
          </p:cNvSpPr>
          <p:nvPr/>
        </p:nvSpPr>
        <p:spPr bwMode="auto">
          <a:xfrm>
            <a:off x="8010527" y="3921127"/>
            <a:ext cx="9274174"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sz="6400"/>
          </a:p>
        </p:txBody>
      </p:sp>
      <p:sp>
        <p:nvSpPr>
          <p:cNvPr id="98308" name="Text Box 3">
            <a:extLst>
              <a:ext uri="{FF2B5EF4-FFF2-40B4-BE49-F238E27FC236}">
                <a16:creationId xmlns:a16="http://schemas.microsoft.com/office/drawing/2014/main" id="{33A8E2DE-A5A0-BC5B-AAE7-63498869F58F}"/>
              </a:ext>
            </a:extLst>
          </p:cNvPr>
          <p:cNvSpPr txBox="1">
            <a:spLocks noChangeArrowheads="1"/>
          </p:cNvSpPr>
          <p:nvPr/>
        </p:nvSpPr>
        <p:spPr bwMode="auto">
          <a:xfrm>
            <a:off x="4679950" y="1446530"/>
            <a:ext cx="15024100" cy="2212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63440" tIns="81360" rIns="163440" bIns="813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marL="4143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a:lnSpc>
                <a:spcPct val="93000"/>
              </a:lnSpc>
              <a:buClrTx/>
              <a:buFontTx/>
              <a:buNone/>
            </a:pPr>
            <a:endParaRPr lang="es-ES" altLang="es-ES" sz="7200" b="1" dirty="0">
              <a:solidFill>
                <a:srgbClr val="000000"/>
              </a:solidFill>
            </a:endParaRPr>
          </a:p>
          <a:p>
            <a:pPr eaLnBrk="1">
              <a:lnSpc>
                <a:spcPct val="93000"/>
              </a:lnSpc>
              <a:buClrTx/>
              <a:buFontTx/>
              <a:buNone/>
            </a:pPr>
            <a:endParaRPr lang="es-ES" altLang="es-ES" sz="4800" b="1" dirty="0">
              <a:solidFill>
                <a:srgbClr val="000000"/>
              </a:solidFill>
            </a:endParaRPr>
          </a:p>
          <a:p>
            <a:pPr lvl="1">
              <a:lnSpc>
                <a:spcPct val="93000"/>
              </a:lnSpc>
              <a:buSzPct val="45000"/>
            </a:pPr>
            <a:r>
              <a:rPr lang="en-US" altLang="es-ES" sz="7200" b="1" dirty="0">
                <a:solidFill>
                  <a:schemeClr val="tx1"/>
                </a:solidFill>
              </a:rPr>
              <a:t>www.hipertermiaoncologica.es</a:t>
            </a:r>
          </a:p>
        </p:txBody>
      </p:sp>
      <p:pic>
        <p:nvPicPr>
          <p:cNvPr id="98309" name="Picture 4">
            <a:extLst>
              <a:ext uri="{FF2B5EF4-FFF2-40B4-BE49-F238E27FC236}">
                <a16:creationId xmlns:a16="http://schemas.microsoft.com/office/drawing/2014/main" id="{4C9FC313-21C4-F4A6-097F-55EF976EB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6" y="5114927"/>
            <a:ext cx="16887824" cy="80803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6">
            <a:extLst>
              <a:ext uri="{FF2B5EF4-FFF2-40B4-BE49-F238E27FC236}">
                <a16:creationId xmlns:a16="http://schemas.microsoft.com/office/drawing/2014/main" id="{EE4DC878-220F-B442-7DD9-CBAA40858A2F}"/>
              </a:ext>
            </a:extLst>
          </p:cNvPr>
          <p:cNvSpPr txBox="1"/>
          <p:nvPr/>
        </p:nvSpPr>
        <p:spPr>
          <a:xfrm>
            <a:off x="5172075" y="1184592"/>
            <a:ext cx="14039850"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6400" i="1" dirty="0">
                <a:solidFill>
                  <a:srgbClr val="0000FF"/>
                </a:solidFill>
                <a:latin typeface="Calibri" panose="020F0502020204030204" pitchFamily="34" charset="0"/>
                <a:ea typeface="ＭＳ Ｐゴシック" pitchFamily="34" charset="-128"/>
              </a:rPr>
              <a:t>Current Status </a:t>
            </a:r>
            <a:r>
              <a:rPr lang="en-US" sz="6400" dirty="0">
                <a:solidFill>
                  <a:srgbClr val="0000FF"/>
                </a:solidFill>
                <a:latin typeface="Calibri" panose="020F0502020204030204" pitchFamily="34" charset="0"/>
              </a:rPr>
              <a:t>Hyperthermia in Spain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n 1">
            <a:extLst>
              <a:ext uri="{FF2B5EF4-FFF2-40B4-BE49-F238E27FC236}">
                <a16:creationId xmlns:a16="http://schemas.microsoft.com/office/drawing/2014/main" id="{3796DC22-B194-4CDA-856D-6075ED60B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7" y="2936876"/>
            <a:ext cx="12325350" cy="515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agen 3">
            <a:extLst>
              <a:ext uri="{FF2B5EF4-FFF2-40B4-BE49-F238E27FC236}">
                <a16:creationId xmlns:a16="http://schemas.microsoft.com/office/drawing/2014/main" id="{7DCE0B7D-0016-418E-819C-61064C6A2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327" y="8296277"/>
            <a:ext cx="14865350" cy="521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EC827B87-7DF3-45CE-BE46-2274C06DD3F0}"/>
              </a:ext>
            </a:extLst>
          </p:cNvPr>
          <p:cNvSpPr txBox="1"/>
          <p:nvPr/>
        </p:nvSpPr>
        <p:spPr>
          <a:xfrm>
            <a:off x="9836154" y="929830"/>
            <a:ext cx="14039850"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6400" i="1" dirty="0">
                <a:solidFill>
                  <a:srgbClr val="0000FF"/>
                </a:solidFill>
                <a:latin typeface="Calibri" panose="020F0502020204030204" pitchFamily="34" charset="0"/>
                <a:ea typeface="ＭＳ Ｐゴシック" pitchFamily="34" charset="-128"/>
              </a:rPr>
              <a:t>Current Status </a:t>
            </a:r>
            <a:r>
              <a:rPr lang="en-US" sz="6400" dirty="0">
                <a:solidFill>
                  <a:srgbClr val="0000FF"/>
                </a:solidFill>
                <a:latin typeface="Calibri" panose="020F0502020204030204" pitchFamily="34" charset="0"/>
              </a:rPr>
              <a:t>Hyperthermia in Spain</a:t>
            </a:r>
          </a:p>
        </p:txBody>
      </p:sp>
      <p:pic>
        <p:nvPicPr>
          <p:cNvPr id="51205" name="Imagen 1">
            <a:extLst>
              <a:ext uri="{FF2B5EF4-FFF2-40B4-BE49-F238E27FC236}">
                <a16:creationId xmlns:a16="http://schemas.microsoft.com/office/drawing/2014/main" id="{4365220F-1600-41C8-83C1-37E942DCB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351" y="1"/>
            <a:ext cx="6689726" cy="35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F926D11-E7E7-FBF0-A263-BA933C39896E}"/>
              </a:ext>
            </a:extLst>
          </p:cNvPr>
          <p:cNvPicPr>
            <a:picLocks noChangeAspect="1"/>
          </p:cNvPicPr>
          <p:nvPr/>
        </p:nvPicPr>
        <p:blipFill>
          <a:blip r:embed="rId3"/>
          <a:stretch>
            <a:fillRect/>
          </a:stretch>
        </p:blipFill>
        <p:spPr>
          <a:xfrm>
            <a:off x="9326881" y="4976423"/>
            <a:ext cx="14542236" cy="8248191"/>
          </a:xfrm>
          <a:prstGeom prst="rect">
            <a:avLst/>
          </a:prstGeom>
        </p:spPr>
      </p:pic>
      <p:pic>
        <p:nvPicPr>
          <p:cNvPr id="5" name="Imagen 4">
            <a:extLst>
              <a:ext uri="{FF2B5EF4-FFF2-40B4-BE49-F238E27FC236}">
                <a16:creationId xmlns:a16="http://schemas.microsoft.com/office/drawing/2014/main" id="{37AEAE0F-DFFD-E132-6172-2E28BCE80AE9}"/>
              </a:ext>
            </a:extLst>
          </p:cNvPr>
          <p:cNvPicPr>
            <a:picLocks noChangeAspect="1"/>
          </p:cNvPicPr>
          <p:nvPr/>
        </p:nvPicPr>
        <p:blipFill>
          <a:blip r:embed="rId4"/>
          <a:stretch>
            <a:fillRect/>
          </a:stretch>
        </p:blipFill>
        <p:spPr>
          <a:xfrm>
            <a:off x="9326881" y="2983303"/>
            <a:ext cx="8413447" cy="1745111"/>
          </a:xfrm>
          <a:prstGeom prst="rect">
            <a:avLst/>
          </a:prstGeom>
        </p:spPr>
      </p:pic>
      <p:pic>
        <p:nvPicPr>
          <p:cNvPr id="7" name="Imagen 6">
            <a:extLst>
              <a:ext uri="{FF2B5EF4-FFF2-40B4-BE49-F238E27FC236}">
                <a16:creationId xmlns:a16="http://schemas.microsoft.com/office/drawing/2014/main" id="{89A8B920-0698-617C-B537-C8126A92A97B}"/>
              </a:ext>
            </a:extLst>
          </p:cNvPr>
          <p:cNvPicPr>
            <a:picLocks noChangeAspect="1"/>
          </p:cNvPicPr>
          <p:nvPr/>
        </p:nvPicPr>
        <p:blipFill>
          <a:blip r:embed="rId5"/>
          <a:stretch>
            <a:fillRect/>
          </a:stretch>
        </p:blipFill>
        <p:spPr>
          <a:xfrm>
            <a:off x="514882" y="3283872"/>
            <a:ext cx="8600022" cy="7607648"/>
          </a:xfrm>
          <a:prstGeom prst="rect">
            <a:avLst/>
          </a:prstGeom>
        </p:spPr>
      </p:pic>
      <p:sp>
        <p:nvSpPr>
          <p:cNvPr id="2" name="TextBox 6">
            <a:extLst>
              <a:ext uri="{FF2B5EF4-FFF2-40B4-BE49-F238E27FC236}">
                <a16:creationId xmlns:a16="http://schemas.microsoft.com/office/drawing/2014/main" id="{76F3733C-A013-ABD2-0E8D-230C70BB7AE0}"/>
              </a:ext>
            </a:extLst>
          </p:cNvPr>
          <p:cNvSpPr txBox="1"/>
          <p:nvPr/>
        </p:nvSpPr>
        <p:spPr>
          <a:xfrm>
            <a:off x="5690874" y="1011110"/>
            <a:ext cx="14039850"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6400" i="1" dirty="0">
                <a:solidFill>
                  <a:srgbClr val="0000FF"/>
                </a:solidFill>
                <a:latin typeface="Calibri" panose="020F0502020204030204" pitchFamily="34" charset="0"/>
                <a:ea typeface="ＭＳ Ｐゴシック" pitchFamily="34" charset="-128"/>
              </a:rPr>
              <a:t>Current Status </a:t>
            </a:r>
            <a:r>
              <a:rPr lang="en-US" sz="6400" dirty="0">
                <a:solidFill>
                  <a:srgbClr val="0000FF"/>
                </a:solidFill>
                <a:latin typeface="Calibri" panose="020F0502020204030204" pitchFamily="34" charset="0"/>
              </a:rPr>
              <a:t>Hyperthermia in Spain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ítulo de la presentación"/>
          <p:cNvSpPr txBox="1">
            <a:spLocks noGrp="1"/>
          </p:cNvSpPr>
          <p:nvPr>
            <p:ph type="ctrTitle"/>
          </p:nvPr>
        </p:nvSpPr>
        <p:spPr>
          <a:xfrm>
            <a:off x="8281833" y="1564197"/>
            <a:ext cx="7480302" cy="1480203"/>
          </a:xfrm>
          <a:prstGeom prst="rect">
            <a:avLst/>
          </a:prstGeom>
        </p:spPr>
        <p:txBody>
          <a:bodyPr>
            <a:normAutofit/>
          </a:bodyPr>
          <a:lstStyle/>
          <a:p>
            <a:r>
              <a:rPr lang="es-ES" dirty="0"/>
              <a:t>AGENDA</a:t>
            </a:r>
            <a:endParaRPr dirty="0"/>
          </a:p>
        </p:txBody>
      </p:sp>
      <p:sp>
        <p:nvSpPr>
          <p:cNvPr id="2" name="Text Box 1">
            <a:extLst>
              <a:ext uri="{FF2B5EF4-FFF2-40B4-BE49-F238E27FC236}">
                <a16:creationId xmlns:a16="http://schemas.microsoft.com/office/drawing/2014/main" id="{B30D7DD7-B93B-9F03-2A2B-C4CF07E374A1}"/>
              </a:ext>
            </a:extLst>
          </p:cNvPr>
          <p:cNvSpPr txBox="1">
            <a:spLocks noChangeArrowheads="1"/>
          </p:cNvSpPr>
          <p:nvPr/>
        </p:nvSpPr>
        <p:spPr bwMode="auto">
          <a:xfrm>
            <a:off x="3487737" y="4505324"/>
            <a:ext cx="17408526" cy="2352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6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ctr" eaLnBrk="1" hangingPunct="1">
              <a:lnSpc>
                <a:spcPct val="93000"/>
              </a:lnSpc>
              <a:buClrTx/>
              <a:buFontTx/>
              <a:buNone/>
            </a:pPr>
            <a:r>
              <a:rPr lang="es-ES" altLang="es-ES" sz="8800" b="1" u="sng" dirty="0" err="1">
                <a:solidFill>
                  <a:srgbClr val="3333CC"/>
                </a:solidFill>
              </a:rPr>
              <a:t>Nanoparticles</a:t>
            </a:r>
            <a:r>
              <a:rPr lang="es-ES" altLang="es-ES" sz="8800" b="1" u="sng" dirty="0">
                <a:solidFill>
                  <a:srgbClr val="3333CC"/>
                </a:solidFill>
              </a:rPr>
              <a:t> in </a:t>
            </a:r>
            <a:r>
              <a:rPr lang="es-ES" altLang="es-ES" sz="8800" b="1" u="sng" dirty="0" err="1">
                <a:solidFill>
                  <a:srgbClr val="3333CC"/>
                </a:solidFill>
              </a:rPr>
              <a:t>oncology</a:t>
            </a:r>
            <a:endParaRPr lang="es-ES" altLang="es-ES" sz="8800" b="1" dirty="0">
              <a:solidFill>
                <a:srgbClr val="3333CC"/>
              </a:solidFill>
            </a:endParaRPr>
          </a:p>
        </p:txBody>
      </p:sp>
    </p:spTree>
    <p:extLst>
      <p:ext uri="{BB962C8B-B14F-4D97-AF65-F5344CB8AC3E}">
        <p14:creationId xmlns:p14="http://schemas.microsoft.com/office/powerpoint/2010/main" val="20895203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66378017-5FC4-41BF-928F-F352C3C3A8C4}"/>
              </a:ext>
            </a:extLst>
          </p:cNvPr>
          <p:cNvSpPr txBox="1">
            <a:spLocks noChangeArrowheads="1"/>
          </p:cNvSpPr>
          <p:nvPr/>
        </p:nvSpPr>
        <p:spPr bwMode="auto">
          <a:xfrm>
            <a:off x="7963719" y="360040"/>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 altLang="es-ES" sz="7983" kern="1200">
                <a:solidFill>
                  <a:srgbClr val="23B8DC"/>
                </a:solidFill>
                <a:cs typeface="+mn-cs"/>
              </a:rPr>
              <a:t>HYPERTHERMIA</a:t>
            </a:r>
          </a:p>
        </p:txBody>
      </p:sp>
      <p:sp>
        <p:nvSpPr>
          <p:cNvPr id="12291" name="Text Box 2">
            <a:extLst>
              <a:ext uri="{FF2B5EF4-FFF2-40B4-BE49-F238E27FC236}">
                <a16:creationId xmlns:a16="http://schemas.microsoft.com/office/drawing/2014/main" id="{AF91D28D-B993-40F2-9A6F-F6EFDCDE58F4}"/>
              </a:ext>
            </a:extLst>
          </p:cNvPr>
          <p:cNvSpPr txBox="1">
            <a:spLocks noChangeArrowheads="1"/>
          </p:cNvSpPr>
          <p:nvPr/>
        </p:nvSpPr>
        <p:spPr bwMode="auto">
          <a:xfrm>
            <a:off x="5529863" y="3395879"/>
            <a:ext cx="14891163" cy="1517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63293" tIns="81646" rIns="163293" bIns="81646"/>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a:p>
            <a:pPr algn="l"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n-US" altLang="es-ES" sz="3266" kern="1200">
              <a:cs typeface="+mn-cs"/>
            </a:endParaRPr>
          </a:p>
        </p:txBody>
      </p:sp>
      <p:sp>
        <p:nvSpPr>
          <p:cNvPr id="8195" name="Text Box 3">
            <a:extLst>
              <a:ext uri="{FF2B5EF4-FFF2-40B4-BE49-F238E27FC236}">
                <a16:creationId xmlns:a16="http://schemas.microsoft.com/office/drawing/2014/main" id="{18091639-42D6-4919-B341-4659DCE153EA}"/>
              </a:ext>
            </a:extLst>
          </p:cNvPr>
          <p:cNvSpPr txBox="1">
            <a:spLocks noChangeArrowheads="1"/>
          </p:cNvSpPr>
          <p:nvPr/>
        </p:nvSpPr>
        <p:spPr bwMode="auto">
          <a:xfrm>
            <a:off x="5921584" y="4801466"/>
            <a:ext cx="14499442" cy="3825042"/>
          </a:xfrm>
          <a:prstGeom prst="rect">
            <a:avLst/>
          </a:prstGeom>
          <a:noFill/>
          <a:ln>
            <a:noFill/>
          </a:ln>
          <a:effectLst/>
        </p:spPr>
        <p:txBody>
          <a:bodyPr lIns="163293" tIns="81646" rIns="163293" bIns="81646"/>
          <a:lstStyle>
            <a:lvl1pPr marL="201613" indent="-201613">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1pPr>
            <a:lvl2pPr>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2pPr>
            <a:lvl3pPr>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3pPr>
            <a:lvl4pPr>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4pPr>
            <a:lvl5pPr>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01613" algn="l"/>
                <a:tab pos="649288" algn="l"/>
                <a:tab pos="1098550" algn="l"/>
                <a:tab pos="1547813" algn="l"/>
                <a:tab pos="1997075" algn="l"/>
                <a:tab pos="2446338" algn="l"/>
                <a:tab pos="2895600" algn="l"/>
                <a:tab pos="3344863" algn="l"/>
                <a:tab pos="3794125" algn="l"/>
                <a:tab pos="4243388" algn="l"/>
                <a:tab pos="4692650" algn="l"/>
                <a:tab pos="5141913" algn="l"/>
                <a:tab pos="5591175" algn="l"/>
                <a:tab pos="6040438" algn="l"/>
                <a:tab pos="6489700" algn="l"/>
                <a:tab pos="6938963" algn="l"/>
                <a:tab pos="7388225" algn="l"/>
                <a:tab pos="7837488" algn="l"/>
                <a:tab pos="8286750" algn="l"/>
                <a:tab pos="8736013" algn="l"/>
                <a:tab pos="9185275" algn="l"/>
              </a:tabLst>
              <a:defRPr>
                <a:solidFill>
                  <a:srgbClr val="FFFFFF"/>
                </a:solidFill>
                <a:latin typeface="Arial" panose="020B0604020202020204" pitchFamily="34" charset="0"/>
                <a:ea typeface="Microsoft YaHei" panose="020B0503020204020204" pitchFamily="34" charset="-122"/>
              </a:defRPr>
            </a:lvl9pPr>
          </a:lstStyle>
          <a:p>
            <a:pPr marL="365807" indent="-365807" algn="l" defTabSz="815143" fontAlgn="base">
              <a:lnSpc>
                <a:spcPct val="93000"/>
              </a:lnSpc>
              <a:spcBef>
                <a:spcPts val="1043"/>
              </a:spcBef>
              <a:spcAft>
                <a:spcPts val="1043"/>
              </a:spcAft>
              <a:buClr>
                <a:srgbClr val="000000"/>
              </a:buClr>
              <a:buSzPct val="100000"/>
              <a:buFont typeface="Times New Roman" panose="02020603050405020304" pitchFamily="18" charset="0"/>
              <a:buAutoNum type="arabicParenR"/>
              <a:tabLst>
                <a:tab pos="365807" algn="l"/>
                <a:tab pos="1178068" algn="l"/>
                <a:tab pos="1993209" algn="l"/>
                <a:tab pos="2808352" algn="l"/>
                <a:tab pos="3623493" algn="l"/>
                <a:tab pos="4438636" algn="l"/>
                <a:tab pos="5253777" algn="l"/>
                <a:tab pos="6068919" algn="l"/>
                <a:tab pos="6884060" algn="l"/>
                <a:tab pos="7699203" algn="l"/>
                <a:tab pos="8514344" algn="l"/>
                <a:tab pos="9329487" algn="l"/>
                <a:tab pos="10144628" algn="l"/>
                <a:tab pos="10959771" algn="l"/>
                <a:tab pos="11774912" algn="l"/>
                <a:tab pos="12590054" algn="l"/>
                <a:tab pos="13405195" algn="l"/>
                <a:tab pos="14220338" algn="l"/>
                <a:tab pos="15035479" algn="l"/>
                <a:tab pos="15850622" algn="l"/>
                <a:tab pos="16665763" algn="l"/>
              </a:tabLst>
              <a:defRPr/>
            </a:pPr>
            <a:r>
              <a:rPr lang="es-ES" altLang="es-ES" sz="5080" kern="1200" dirty="0">
                <a:solidFill>
                  <a:srgbClr val="000000"/>
                </a:solidFill>
                <a:cs typeface="+mn-cs"/>
              </a:rPr>
              <a:t> </a:t>
            </a:r>
            <a:r>
              <a:rPr lang="en-US" altLang="es-ES" sz="5080" kern="1200" dirty="0">
                <a:solidFill>
                  <a:srgbClr val="000000"/>
                </a:solidFill>
                <a:cs typeface="+mn-cs"/>
              </a:rPr>
              <a:t>Heat</a:t>
            </a:r>
            <a:r>
              <a:rPr lang="es-ES" altLang="es-ES" sz="5080" kern="1200" dirty="0">
                <a:solidFill>
                  <a:srgbClr val="000000"/>
                </a:solidFill>
                <a:cs typeface="+mn-cs"/>
              </a:rPr>
              <a:t> up </a:t>
            </a:r>
            <a:r>
              <a:rPr lang="en-US" altLang="es-ES" sz="5080" kern="1200" dirty="0">
                <a:solidFill>
                  <a:srgbClr val="000000"/>
                </a:solidFill>
                <a:cs typeface="+mn-cs"/>
              </a:rPr>
              <a:t>tumors</a:t>
            </a:r>
            <a:r>
              <a:rPr lang="es-ES" altLang="es-ES" sz="5080" kern="1200" dirty="0">
                <a:solidFill>
                  <a:srgbClr val="000000"/>
                </a:solidFill>
                <a:cs typeface="+mn-cs"/>
              </a:rPr>
              <a:t> up </a:t>
            </a:r>
            <a:r>
              <a:rPr lang="en-US" altLang="es-ES" sz="5080" kern="1200" dirty="0">
                <a:solidFill>
                  <a:srgbClr val="000000"/>
                </a:solidFill>
                <a:cs typeface="+mn-cs"/>
              </a:rPr>
              <a:t>to</a:t>
            </a:r>
            <a:r>
              <a:rPr lang="es-ES" altLang="es-ES" sz="5080" kern="1200" dirty="0">
                <a:solidFill>
                  <a:srgbClr val="000000"/>
                </a:solidFill>
                <a:cs typeface="+mn-cs"/>
              </a:rPr>
              <a:t> </a:t>
            </a:r>
            <a:r>
              <a:rPr lang="es-ES" altLang="es-ES" sz="5080" kern="1200" dirty="0">
                <a:solidFill>
                  <a:srgbClr val="0000FF"/>
                </a:solidFill>
                <a:cs typeface="+mn-cs"/>
              </a:rPr>
              <a:t>41 </a:t>
            </a:r>
            <a:r>
              <a:rPr lang="es-ES" altLang="es-ES" sz="5080" kern="1200" dirty="0" err="1">
                <a:solidFill>
                  <a:srgbClr val="0000FF"/>
                </a:solidFill>
                <a:cs typeface="+mn-cs"/>
              </a:rPr>
              <a:t>ºC</a:t>
            </a:r>
            <a:r>
              <a:rPr lang="es-ES" altLang="es-ES" sz="5080" kern="1200" dirty="0">
                <a:solidFill>
                  <a:srgbClr val="0000FF"/>
                </a:solidFill>
                <a:cs typeface="+mn-cs"/>
              </a:rPr>
              <a:t>–45 </a:t>
            </a:r>
            <a:r>
              <a:rPr lang="es-ES" altLang="es-ES" sz="5080" kern="1200" dirty="0" err="1">
                <a:solidFill>
                  <a:srgbClr val="0000FF"/>
                </a:solidFill>
                <a:cs typeface="+mn-cs"/>
              </a:rPr>
              <a:t>ºC</a:t>
            </a:r>
            <a:r>
              <a:rPr lang="es-ES" altLang="es-ES" sz="5080" kern="1200" dirty="0">
                <a:solidFill>
                  <a:srgbClr val="0000FF"/>
                </a:solidFill>
                <a:cs typeface="+mn-cs"/>
              </a:rPr>
              <a:t> </a:t>
            </a:r>
            <a:r>
              <a:rPr lang="es-ES" altLang="es-ES" sz="2903" kern="1200" dirty="0">
                <a:solidFill>
                  <a:srgbClr val="000000"/>
                </a:solidFill>
                <a:cs typeface="+mn-cs"/>
              </a:rPr>
              <a:t>(106 </a:t>
            </a:r>
            <a:r>
              <a:rPr lang="es-ES" altLang="es-ES" sz="2903" kern="1200" dirty="0" err="1">
                <a:solidFill>
                  <a:srgbClr val="000000"/>
                </a:solidFill>
                <a:cs typeface="+mn-cs"/>
              </a:rPr>
              <a:t>ºF</a:t>
            </a:r>
            <a:r>
              <a:rPr lang="es-ES" altLang="es-ES" sz="2903" kern="1200" dirty="0">
                <a:solidFill>
                  <a:srgbClr val="000000"/>
                </a:solidFill>
                <a:cs typeface="+mn-cs"/>
              </a:rPr>
              <a:t> – 113 </a:t>
            </a:r>
            <a:r>
              <a:rPr lang="es-ES" altLang="es-ES" sz="2903" kern="1200" dirty="0" err="1">
                <a:solidFill>
                  <a:srgbClr val="000000"/>
                </a:solidFill>
                <a:cs typeface="+mn-cs"/>
              </a:rPr>
              <a:t>ºF</a:t>
            </a:r>
            <a:r>
              <a:rPr lang="es-ES" altLang="es-ES" sz="2903" kern="1200" dirty="0">
                <a:solidFill>
                  <a:srgbClr val="000000"/>
                </a:solidFill>
                <a:cs typeface="+mn-cs"/>
              </a:rPr>
              <a:t>)</a:t>
            </a:r>
          </a:p>
          <a:p>
            <a:pPr marL="365807" indent="-365807" algn="l" defTabSz="815143" fontAlgn="base">
              <a:lnSpc>
                <a:spcPct val="93000"/>
              </a:lnSpc>
              <a:spcBef>
                <a:spcPts val="1043"/>
              </a:spcBef>
              <a:spcAft>
                <a:spcPts val="1043"/>
              </a:spcAft>
              <a:buClr>
                <a:srgbClr val="000000"/>
              </a:buClr>
              <a:buSzPct val="100000"/>
              <a:buFont typeface="Times New Roman" panose="02020603050405020304" pitchFamily="18" charset="0"/>
              <a:buAutoNum type="arabicParenR"/>
              <a:tabLst>
                <a:tab pos="365807" algn="l"/>
                <a:tab pos="1178068" algn="l"/>
                <a:tab pos="1993209" algn="l"/>
                <a:tab pos="2808352" algn="l"/>
                <a:tab pos="3623493" algn="l"/>
                <a:tab pos="4438636" algn="l"/>
                <a:tab pos="5253777" algn="l"/>
                <a:tab pos="6068919" algn="l"/>
                <a:tab pos="6884060" algn="l"/>
                <a:tab pos="7699203" algn="l"/>
                <a:tab pos="8514344" algn="l"/>
                <a:tab pos="9329487" algn="l"/>
                <a:tab pos="10144628" algn="l"/>
                <a:tab pos="10959771" algn="l"/>
                <a:tab pos="11774912" algn="l"/>
                <a:tab pos="12590054" algn="l"/>
                <a:tab pos="13405195" algn="l"/>
                <a:tab pos="14220338" algn="l"/>
                <a:tab pos="15035479" algn="l"/>
                <a:tab pos="15850622" algn="l"/>
                <a:tab pos="16665763" algn="l"/>
              </a:tabLst>
              <a:defRPr/>
            </a:pPr>
            <a:r>
              <a:rPr lang="es-ES" altLang="es-ES" sz="5080" kern="1200" dirty="0">
                <a:solidFill>
                  <a:srgbClr val="000000"/>
                </a:solidFill>
                <a:cs typeface="+mn-cs"/>
              </a:rPr>
              <a:t> Non </a:t>
            </a:r>
            <a:r>
              <a:rPr lang="en-US" altLang="es-ES" sz="5080" kern="1200" dirty="0">
                <a:solidFill>
                  <a:srgbClr val="000000"/>
                </a:solidFill>
                <a:cs typeface="+mn-cs"/>
              </a:rPr>
              <a:t>ablative</a:t>
            </a:r>
          </a:p>
          <a:p>
            <a:pPr marL="365807" indent="-365807" algn="l" defTabSz="815143" fontAlgn="base">
              <a:lnSpc>
                <a:spcPct val="93000"/>
              </a:lnSpc>
              <a:spcBef>
                <a:spcPts val="1043"/>
              </a:spcBef>
              <a:spcAft>
                <a:spcPts val="1043"/>
              </a:spcAft>
              <a:buClr>
                <a:srgbClr val="000000"/>
              </a:buClr>
              <a:buSzPct val="100000"/>
              <a:buFont typeface="Times New Roman" panose="02020603050405020304" pitchFamily="18" charset="0"/>
              <a:buAutoNum type="arabicParenR"/>
              <a:tabLst>
                <a:tab pos="365807" algn="l"/>
                <a:tab pos="1178068" algn="l"/>
                <a:tab pos="1993209" algn="l"/>
                <a:tab pos="2808352" algn="l"/>
                <a:tab pos="3623493" algn="l"/>
                <a:tab pos="4438636" algn="l"/>
                <a:tab pos="5253777" algn="l"/>
                <a:tab pos="6068919" algn="l"/>
                <a:tab pos="6884060" algn="l"/>
                <a:tab pos="7699203" algn="l"/>
                <a:tab pos="8514344" algn="l"/>
                <a:tab pos="9329487" algn="l"/>
                <a:tab pos="10144628" algn="l"/>
                <a:tab pos="10959771" algn="l"/>
                <a:tab pos="11774912" algn="l"/>
                <a:tab pos="12590054" algn="l"/>
                <a:tab pos="13405195" algn="l"/>
                <a:tab pos="14220338" algn="l"/>
                <a:tab pos="15035479" algn="l"/>
                <a:tab pos="15850622" algn="l"/>
                <a:tab pos="16665763" algn="l"/>
              </a:tabLst>
              <a:defRPr/>
            </a:pPr>
            <a:r>
              <a:rPr lang="es-ES" altLang="es-ES" sz="5080" kern="1200" dirty="0">
                <a:solidFill>
                  <a:srgbClr val="000000"/>
                </a:solidFill>
                <a:cs typeface="+mn-cs"/>
              </a:rPr>
              <a:t> </a:t>
            </a:r>
            <a:r>
              <a:rPr lang="en-US" altLang="es-ES" sz="5080" kern="1200" dirty="0">
                <a:solidFill>
                  <a:srgbClr val="000000"/>
                </a:solidFill>
                <a:cs typeface="+mn-cs"/>
              </a:rPr>
              <a:t>Boosting therapy for CT/RT:</a:t>
            </a:r>
          </a:p>
          <a:p>
            <a:pPr marL="368686" indent="-365807" algn="l" defTabSz="815143" fontAlgn="base">
              <a:lnSpc>
                <a:spcPct val="93000"/>
              </a:lnSpc>
              <a:spcBef>
                <a:spcPts val="1043"/>
              </a:spcBef>
              <a:spcAft>
                <a:spcPts val="1043"/>
              </a:spcAft>
              <a:buSzPct val="100000"/>
              <a:tabLst>
                <a:tab pos="365807" algn="l"/>
                <a:tab pos="1178068" algn="l"/>
                <a:tab pos="1993209" algn="l"/>
                <a:tab pos="2808352" algn="l"/>
                <a:tab pos="3623493" algn="l"/>
                <a:tab pos="4438636" algn="l"/>
                <a:tab pos="5253777" algn="l"/>
                <a:tab pos="6068919" algn="l"/>
                <a:tab pos="6884060" algn="l"/>
                <a:tab pos="7699203" algn="l"/>
                <a:tab pos="8514344" algn="l"/>
                <a:tab pos="9329487" algn="l"/>
                <a:tab pos="10144628" algn="l"/>
                <a:tab pos="10959771" algn="l"/>
                <a:tab pos="11774912" algn="l"/>
                <a:tab pos="12590054" algn="l"/>
                <a:tab pos="13405195" algn="l"/>
                <a:tab pos="14220338" algn="l"/>
                <a:tab pos="15035479" algn="l"/>
                <a:tab pos="15850622" algn="l"/>
                <a:tab pos="16665763" algn="l"/>
              </a:tabLst>
              <a:defRPr/>
            </a:pPr>
            <a:endParaRPr lang="en-US" altLang="es-ES" sz="5080" kern="1200" dirty="0">
              <a:solidFill>
                <a:srgbClr val="000000"/>
              </a:solidFill>
              <a:cs typeface="+mn-cs"/>
            </a:endParaRPr>
          </a:p>
        </p:txBody>
      </p:sp>
      <p:sp>
        <p:nvSpPr>
          <p:cNvPr id="12293" name="Text Box 4">
            <a:extLst>
              <a:ext uri="{FF2B5EF4-FFF2-40B4-BE49-F238E27FC236}">
                <a16:creationId xmlns:a16="http://schemas.microsoft.com/office/drawing/2014/main" id="{D7819B1D-EC1F-47BF-A0A0-458BBCE6E9A1}"/>
              </a:ext>
            </a:extLst>
          </p:cNvPr>
          <p:cNvSpPr txBox="1">
            <a:spLocks noChangeArrowheads="1"/>
          </p:cNvSpPr>
          <p:nvPr/>
        </p:nvSpPr>
        <p:spPr bwMode="auto">
          <a:xfrm>
            <a:off x="7914752" y="3228821"/>
            <a:ext cx="9274574" cy="1379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63293" tIns="81646" rIns="163293" bIns="81646"/>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n-US" altLang="es-ES" sz="7983" b="1" u="sng" kern="1200">
                <a:cs typeface="+mn-cs"/>
              </a:rPr>
              <a:t>What is it?</a:t>
            </a:r>
          </a:p>
        </p:txBody>
      </p:sp>
      <p:sp>
        <p:nvSpPr>
          <p:cNvPr id="12294" name="Rectangle 5">
            <a:extLst>
              <a:ext uri="{FF2B5EF4-FFF2-40B4-BE49-F238E27FC236}">
                <a16:creationId xmlns:a16="http://schemas.microsoft.com/office/drawing/2014/main" id="{50D5DCC8-99D6-4EAA-80EA-7137050609E3}"/>
              </a:ext>
            </a:extLst>
          </p:cNvPr>
          <p:cNvSpPr>
            <a:spLocks noChangeArrowheads="1"/>
          </p:cNvSpPr>
          <p:nvPr/>
        </p:nvSpPr>
        <p:spPr bwMode="auto">
          <a:xfrm>
            <a:off x="4579362" y="8663951"/>
            <a:ext cx="15841663" cy="23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275" tIns="93403" rIns="180275" bIns="93403">
            <a:spAutoFit/>
          </a:bodyPr>
          <a:lstStyle>
            <a:lvl1pPr marL="342900" indent="-339725">
              <a:lnSpc>
                <a:spcPct val="93000"/>
              </a:lnSpc>
              <a:spcAft>
                <a:spcPts val="1425"/>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sz="2000">
                <a:solidFill>
                  <a:srgbClr val="000000"/>
                </a:solidFill>
                <a:latin typeface="Arial" panose="020B0604020202020204" pitchFamily="34" charset="0"/>
                <a:ea typeface="Microsoft YaHei" panose="020B0503020204020204" pitchFamily="34" charset="-122"/>
              </a:defRPr>
            </a:lvl9pPr>
          </a:lstStyle>
          <a:p>
            <a:pPr marL="622158" indent="-616397" defTabSz="815143" eaLnBrk="0" fontAlgn="base">
              <a:lnSpc>
                <a:spcPct val="100000"/>
              </a:lnSpc>
              <a:spcBef>
                <a:spcPct val="0"/>
              </a:spcBef>
              <a:spcAft>
                <a:spcPct val="0"/>
              </a:spcAft>
              <a:buClrTx/>
              <a:tabLst>
                <a:tab pos="622158" algn="l"/>
                <a:tab pos="1653327" algn="l"/>
                <a:tab pos="3312414" algn="l"/>
                <a:tab pos="4971501" algn="l"/>
                <a:tab pos="6630589" algn="l"/>
                <a:tab pos="8289676" algn="l"/>
                <a:tab pos="9948763" algn="l"/>
                <a:tab pos="11607851" algn="l"/>
                <a:tab pos="13266938" algn="l"/>
                <a:tab pos="14926026" algn="l"/>
                <a:tab pos="16585113" algn="l"/>
                <a:tab pos="18244200" algn="l"/>
                <a:tab pos="18745383" algn="l"/>
                <a:tab pos="19560526" algn="l"/>
              </a:tabLst>
            </a:pPr>
            <a:r>
              <a:rPr lang="es-ES" altLang="es-ES" sz="4717" b="1" kern="1200" dirty="0">
                <a:solidFill>
                  <a:srgbClr val="213CC3"/>
                </a:solidFill>
                <a:cs typeface="+mn-cs"/>
              </a:rPr>
              <a:t>	</a:t>
            </a:r>
            <a:r>
              <a:rPr lang="es-ES" altLang="es-ES" sz="4717" b="1" kern="1200" dirty="0">
                <a:cs typeface="+mn-cs"/>
              </a:rPr>
              <a:t>“So, </a:t>
            </a:r>
            <a:r>
              <a:rPr lang="es-ES" altLang="es-ES" sz="4717" b="1" kern="1200" dirty="0" err="1">
                <a:cs typeface="+mn-cs"/>
              </a:rPr>
              <a:t>it</a:t>
            </a:r>
            <a:r>
              <a:rPr lang="es-ES" altLang="es-ES" sz="4717" b="1" kern="1200" dirty="0">
                <a:cs typeface="+mn-cs"/>
              </a:rPr>
              <a:t> </a:t>
            </a:r>
            <a:r>
              <a:rPr lang="es-ES" altLang="es-ES" sz="4717" b="1" kern="1200" dirty="0" err="1">
                <a:cs typeface="+mn-cs"/>
              </a:rPr>
              <a:t>is</a:t>
            </a:r>
            <a:r>
              <a:rPr lang="es-ES" altLang="es-ES" sz="4717" b="1" kern="1200" dirty="0">
                <a:cs typeface="+mn-cs"/>
              </a:rPr>
              <a:t> </a:t>
            </a:r>
            <a:r>
              <a:rPr lang="es-ES" altLang="es-ES" sz="4717" b="1" kern="1200" dirty="0" err="1">
                <a:cs typeface="+mn-cs"/>
              </a:rPr>
              <a:t>also</a:t>
            </a:r>
            <a:r>
              <a:rPr lang="es-ES" altLang="es-ES" sz="4717" b="1" kern="1200" dirty="0">
                <a:cs typeface="+mn-cs"/>
              </a:rPr>
              <a:t> </a:t>
            </a:r>
            <a:r>
              <a:rPr lang="es-ES" altLang="es-ES" sz="4717" b="1" kern="1200" dirty="0" err="1">
                <a:cs typeface="+mn-cs"/>
              </a:rPr>
              <a:t>an</a:t>
            </a:r>
            <a:r>
              <a:rPr lang="es-ES" altLang="es-ES" sz="4717" b="1" kern="1200" dirty="0">
                <a:cs typeface="+mn-cs"/>
              </a:rPr>
              <a:t> </a:t>
            </a:r>
            <a:r>
              <a:rPr lang="es-ES" altLang="es-ES" sz="4717" b="1" u="sng" kern="1200" dirty="0" err="1">
                <a:cs typeface="+mn-cs"/>
              </a:rPr>
              <a:t>unique</a:t>
            </a:r>
            <a:r>
              <a:rPr lang="es-ES" altLang="es-ES" sz="4717" b="1" u="sng" kern="1200" dirty="0">
                <a:cs typeface="+mn-cs"/>
              </a:rPr>
              <a:t> </a:t>
            </a:r>
            <a:r>
              <a:rPr lang="es-ES" altLang="es-ES" sz="4717" b="1" u="sng" kern="1200" dirty="0" err="1">
                <a:cs typeface="+mn-cs"/>
              </a:rPr>
              <a:t>oportunity</a:t>
            </a:r>
            <a:r>
              <a:rPr lang="es-ES" altLang="es-ES" sz="4717" b="1" kern="1200" dirty="0">
                <a:cs typeface="+mn-cs"/>
              </a:rPr>
              <a:t> </a:t>
            </a:r>
            <a:r>
              <a:rPr lang="es-ES" altLang="es-ES" sz="4717" b="1" kern="1200" dirty="0" err="1">
                <a:cs typeface="+mn-cs"/>
              </a:rPr>
              <a:t>to</a:t>
            </a:r>
            <a:r>
              <a:rPr lang="es-ES" altLang="es-ES" sz="4717" b="1" kern="1200" dirty="0">
                <a:cs typeface="+mn-cs"/>
              </a:rPr>
              <a:t> </a:t>
            </a:r>
            <a:r>
              <a:rPr lang="es-ES" altLang="es-ES" sz="4717" b="1" kern="1200" dirty="0" err="1">
                <a:cs typeface="+mn-cs"/>
              </a:rPr>
              <a:t>improve</a:t>
            </a:r>
            <a:r>
              <a:rPr lang="es-ES" altLang="es-ES" sz="4717" b="1" kern="1200" dirty="0">
                <a:cs typeface="+mn-cs"/>
              </a:rPr>
              <a:t> </a:t>
            </a:r>
            <a:r>
              <a:rPr lang="es-ES" altLang="es-ES" sz="4717" b="1" kern="1200" dirty="0" err="1">
                <a:cs typeface="+mn-cs"/>
              </a:rPr>
              <a:t>the</a:t>
            </a:r>
            <a:r>
              <a:rPr lang="es-ES" altLang="es-ES" sz="4717" b="1" kern="1200" dirty="0">
                <a:cs typeface="+mn-cs"/>
              </a:rPr>
              <a:t> </a:t>
            </a:r>
            <a:r>
              <a:rPr lang="es-ES" altLang="es-ES" sz="4717" b="1" kern="1200" dirty="0" err="1">
                <a:cs typeface="+mn-cs"/>
              </a:rPr>
              <a:t>results</a:t>
            </a:r>
            <a:r>
              <a:rPr lang="es-ES" altLang="es-ES" sz="4717" b="1" kern="1200" dirty="0">
                <a:cs typeface="+mn-cs"/>
              </a:rPr>
              <a:t> </a:t>
            </a:r>
            <a:r>
              <a:rPr lang="es-ES" altLang="es-ES" sz="4717" b="1" kern="1200" dirty="0" err="1">
                <a:cs typeface="+mn-cs"/>
              </a:rPr>
              <a:t>of</a:t>
            </a:r>
            <a:r>
              <a:rPr lang="es-ES" altLang="es-ES" sz="4717" b="1" kern="1200" dirty="0">
                <a:cs typeface="+mn-cs"/>
              </a:rPr>
              <a:t> </a:t>
            </a:r>
            <a:r>
              <a:rPr lang="es-ES" altLang="es-ES" sz="4717" b="1" kern="1200" dirty="0" err="1">
                <a:cs typeface="+mn-cs"/>
              </a:rPr>
              <a:t>the</a:t>
            </a:r>
            <a:r>
              <a:rPr lang="es-ES" altLang="es-ES" sz="4717" b="1" kern="1200" dirty="0">
                <a:cs typeface="+mn-cs"/>
              </a:rPr>
              <a:t> convencional </a:t>
            </a:r>
            <a:r>
              <a:rPr lang="es-ES" altLang="es-ES" sz="4717" b="1" kern="1200" dirty="0" err="1">
                <a:cs typeface="+mn-cs"/>
              </a:rPr>
              <a:t>cancer</a:t>
            </a:r>
            <a:r>
              <a:rPr lang="es-ES" altLang="es-ES" sz="4717" b="1" kern="1200" dirty="0">
                <a:cs typeface="+mn-cs"/>
              </a:rPr>
              <a:t> </a:t>
            </a:r>
            <a:r>
              <a:rPr lang="es-ES" altLang="es-ES" sz="4717" b="1" kern="1200" dirty="0" err="1">
                <a:cs typeface="+mn-cs"/>
              </a:rPr>
              <a:t>treatment</a:t>
            </a:r>
            <a:r>
              <a:rPr lang="es-ES" altLang="es-ES" sz="4717" b="1" kern="1200" dirty="0">
                <a:cs typeface="+mn-cs"/>
              </a:rPr>
              <a:t> </a:t>
            </a:r>
            <a:r>
              <a:rPr lang="es-ES" altLang="es-ES" sz="4717" b="1" kern="1200" dirty="0">
                <a:solidFill>
                  <a:srgbClr val="2D2DB9"/>
                </a:solidFill>
                <a:cs typeface="+mn-cs"/>
              </a:rPr>
              <a:t>(</a:t>
            </a:r>
            <a:r>
              <a:rPr lang="es-ES" altLang="es-ES" sz="4717" b="1" kern="1200" dirty="0" err="1">
                <a:solidFill>
                  <a:srgbClr val="2D2DB9"/>
                </a:solidFill>
                <a:cs typeface="+mn-cs"/>
              </a:rPr>
              <a:t>Surgery</a:t>
            </a:r>
            <a:r>
              <a:rPr lang="es-ES" altLang="es-ES" sz="4717" b="1" kern="1200" dirty="0">
                <a:solidFill>
                  <a:srgbClr val="2D2DB9"/>
                </a:solidFill>
                <a:cs typeface="+mn-cs"/>
              </a:rPr>
              <a:t> +/- </a:t>
            </a:r>
            <a:r>
              <a:rPr lang="es-ES" altLang="es-ES" sz="4717" b="1" kern="1200" dirty="0" err="1">
                <a:solidFill>
                  <a:srgbClr val="2D2DB9"/>
                </a:solidFill>
                <a:cs typeface="+mn-cs"/>
              </a:rPr>
              <a:t>Radiotherapy</a:t>
            </a:r>
            <a:r>
              <a:rPr lang="es-ES" altLang="es-ES" sz="4717" b="1" kern="1200" dirty="0">
                <a:solidFill>
                  <a:srgbClr val="2D2DB9"/>
                </a:solidFill>
                <a:cs typeface="+mn-cs"/>
              </a:rPr>
              <a:t> +/- </a:t>
            </a:r>
            <a:r>
              <a:rPr lang="es-ES" altLang="es-ES" sz="4717" b="1" kern="1200" dirty="0" err="1">
                <a:solidFill>
                  <a:srgbClr val="2D2DB9"/>
                </a:solidFill>
                <a:cs typeface="+mn-cs"/>
              </a:rPr>
              <a:t>Chemotherapy</a:t>
            </a:r>
            <a:r>
              <a:rPr lang="es-ES" altLang="es-ES" sz="4717" b="1" kern="1200" dirty="0">
                <a:solidFill>
                  <a:srgbClr val="2D2DB9"/>
                </a:solidFill>
                <a:cs typeface="+mn-cs"/>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C5E40C-FD48-47FE-927B-FE7F8EE6EEA0}"/>
              </a:ext>
            </a:extLst>
          </p:cNvPr>
          <p:cNvPicPr>
            <a:picLocks noChangeAspect="1"/>
          </p:cNvPicPr>
          <p:nvPr/>
        </p:nvPicPr>
        <p:blipFill>
          <a:blip r:embed="rId3" cstate="print"/>
          <a:srcRect l="2905" t="1968"/>
          <a:stretch>
            <a:fillRect/>
          </a:stretch>
        </p:blipFill>
        <p:spPr>
          <a:xfrm>
            <a:off x="13461389" y="3789066"/>
            <a:ext cx="10922611" cy="8098134"/>
          </a:xfrm>
          <a:prstGeom prst="rect">
            <a:avLst/>
          </a:prstGeom>
        </p:spPr>
      </p:pic>
      <p:sp>
        <p:nvSpPr>
          <p:cNvPr id="19458" name="Title 2">
            <a:extLst>
              <a:ext uri="{FF2B5EF4-FFF2-40B4-BE49-F238E27FC236}">
                <a16:creationId xmlns:a16="http://schemas.microsoft.com/office/drawing/2014/main" id="{C09698E6-33F4-4A76-9D30-51FF39D146C9}"/>
              </a:ext>
            </a:extLst>
          </p:cNvPr>
          <p:cNvSpPr>
            <a:spLocks noGrp="1" noChangeArrowheads="1"/>
          </p:cNvSpPr>
          <p:nvPr>
            <p:ph type="title"/>
          </p:nvPr>
        </p:nvSpPr>
        <p:spPr>
          <a:xfrm>
            <a:off x="3157654" y="0"/>
            <a:ext cx="18000000" cy="2520176"/>
          </a:xfrm>
          <a:noFill/>
          <a:ln/>
        </p:spPr>
        <p:txBody>
          <a:bodyPr>
            <a:normAutofit/>
          </a:bodyPr>
          <a:lstStyle/>
          <a:p>
            <a:r>
              <a:rPr lang="es-ES" altLang="es-ES" sz="6600" dirty="0">
                <a:solidFill>
                  <a:srgbClr val="0000FF"/>
                </a:solidFill>
                <a:ea typeface="MS PGothic" panose="020B0600070205080204" pitchFamily="34" charset="-128"/>
              </a:rPr>
              <a:t>La nanotecnología …..¿Qué es?</a:t>
            </a:r>
          </a:p>
        </p:txBody>
      </p:sp>
      <p:sp>
        <p:nvSpPr>
          <p:cNvPr id="5" name="TextBox 4">
            <a:extLst>
              <a:ext uri="{FF2B5EF4-FFF2-40B4-BE49-F238E27FC236}">
                <a16:creationId xmlns:a16="http://schemas.microsoft.com/office/drawing/2014/main" id="{60E0D883-E6F1-4F39-9706-712726103DC8}"/>
              </a:ext>
            </a:extLst>
          </p:cNvPr>
          <p:cNvSpPr txBox="1"/>
          <p:nvPr/>
        </p:nvSpPr>
        <p:spPr bwMode="auto">
          <a:xfrm>
            <a:off x="1905836" y="10422216"/>
            <a:ext cx="8111924" cy="114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09" tIns="108855" rIns="217709" bIns="108855" numCol="1" rtlCol="0" anchor="ctr" anchorCtr="0" compatLnSpc="1">
            <a:prstTxWarp prst="textNoShape">
              <a:avLst/>
            </a:prstTxWarp>
            <a:spAutoFit/>
          </a:bodyPr>
          <a:lstStyle/>
          <a:p>
            <a:pPr algn="r" eaLnBrk="0"/>
            <a:r>
              <a:rPr lang="es-ES" altLang="es-ES" sz="6000" b="1" dirty="0">
                <a:latin typeface="Calibri" pitchFamily="34" charset="0"/>
              </a:rPr>
              <a:t>Aplicaciones diferentes:</a:t>
            </a:r>
          </a:p>
        </p:txBody>
      </p:sp>
      <p:sp>
        <p:nvSpPr>
          <p:cNvPr id="6" name="TextBox 5">
            <a:extLst>
              <a:ext uri="{FF2B5EF4-FFF2-40B4-BE49-F238E27FC236}">
                <a16:creationId xmlns:a16="http://schemas.microsoft.com/office/drawing/2014/main" id="{51A72FF0-7FE5-47BF-900F-A6DE60215735}"/>
              </a:ext>
            </a:extLst>
          </p:cNvPr>
          <p:cNvSpPr txBox="1">
            <a:spLocks noChangeArrowheads="1"/>
          </p:cNvSpPr>
          <p:nvPr/>
        </p:nvSpPr>
        <p:spPr bwMode="auto">
          <a:xfrm>
            <a:off x="1021161" y="4055098"/>
            <a:ext cx="12180489" cy="465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7709" tIns="108855" rIns="217709" bIns="108855">
            <a:spAutoFit/>
          </a:bodyPr>
          <a:lstStyle>
            <a:lvl1pPr>
              <a:spcBef>
                <a:spcPct val="20000"/>
              </a:spcBef>
              <a:buChar char="•"/>
              <a:defRPr sz="2000">
                <a:solidFill>
                  <a:srgbClr val="222268"/>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222268"/>
                </a:solidFill>
                <a:latin typeface="Arial" panose="020B060402020202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000">
                <a:solidFill>
                  <a:srgbClr val="222268"/>
                </a:solidFill>
                <a:latin typeface="Arial" panose="020B0604020202020204" pitchFamily="34" charset="0"/>
                <a:ea typeface="MS PGothic" panose="020B0600070205080204" pitchFamily="34" charset="-128"/>
              </a:defRPr>
            </a:lvl3pPr>
            <a:lvl4pPr marL="1600200" indent="-228600">
              <a:spcBef>
                <a:spcPct val="20000"/>
              </a:spcBef>
              <a:buChar char="–"/>
              <a:defRPr sz="2000" i="1">
                <a:solidFill>
                  <a:srgbClr val="222268"/>
                </a:solidFill>
                <a:latin typeface="Arial" panose="020B0604020202020204" pitchFamily="34" charset="0"/>
                <a:ea typeface="MS PGothic" panose="020B0600070205080204" pitchFamily="34" charset="-128"/>
              </a:defRPr>
            </a:lvl4pPr>
            <a:lvl5pPr marL="2057400" indent="-228600">
              <a:spcBef>
                <a:spcPct val="20000"/>
              </a:spcBef>
              <a:buChar char="»"/>
              <a:defRPr sz="2000" i="1">
                <a:solidFill>
                  <a:srgbClr val="222268"/>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9pPr>
          </a:lstStyle>
          <a:p>
            <a:pPr algn="l">
              <a:lnSpc>
                <a:spcPct val="150000"/>
              </a:lnSpc>
              <a:spcBef>
                <a:spcPct val="0"/>
              </a:spcBef>
              <a:buFontTx/>
              <a:buNone/>
            </a:pPr>
            <a:r>
              <a:rPr lang="es-ES" altLang="es-ES" sz="4800" dirty="0">
                <a:solidFill>
                  <a:schemeClr val="tx1"/>
                </a:solidFill>
                <a:latin typeface="Calibri" pitchFamily="34" charset="0"/>
              </a:rPr>
              <a:t>Es un campo de la ciencia  dedicado al control y manipulación de la materia a una escala menor a un nanómetro, 10</a:t>
            </a:r>
            <a:r>
              <a:rPr lang="es-ES" altLang="es-ES" sz="4800" baseline="30000" dirty="0">
                <a:solidFill>
                  <a:schemeClr val="tx1"/>
                </a:solidFill>
                <a:latin typeface="Calibri" pitchFamily="34" charset="0"/>
              </a:rPr>
              <a:t>-9</a:t>
            </a:r>
            <a:r>
              <a:rPr lang="es-ES" altLang="es-ES" sz="4800" dirty="0">
                <a:solidFill>
                  <a:schemeClr val="tx1"/>
                </a:solidFill>
                <a:latin typeface="Calibri" pitchFamily="34" charset="0"/>
              </a:rPr>
              <a:t>m (nm) </a:t>
            </a:r>
          </a:p>
          <a:p>
            <a:pPr algn="l">
              <a:lnSpc>
                <a:spcPct val="150000"/>
              </a:lnSpc>
              <a:spcBef>
                <a:spcPct val="0"/>
              </a:spcBef>
              <a:buFontTx/>
              <a:buNone/>
            </a:pPr>
            <a:r>
              <a:rPr lang="es-ES" altLang="es-ES" sz="4800" dirty="0">
                <a:solidFill>
                  <a:srgbClr val="0000FF"/>
                </a:solidFill>
                <a:latin typeface="Calibri" pitchFamily="34" charset="0"/>
              </a:rPr>
              <a:t>Tamaño similar a átomos y moléculas</a:t>
            </a:r>
          </a:p>
        </p:txBody>
      </p:sp>
      <p:pic>
        <p:nvPicPr>
          <p:cNvPr id="1028" name="Picture 4" descr="http://franciscougarte.com/wp-content/uploads/2017/07/001.jpg"/>
          <p:cNvPicPr>
            <a:picLocks noChangeAspect="1" noChangeArrowheads="1"/>
          </p:cNvPicPr>
          <p:nvPr/>
        </p:nvPicPr>
        <p:blipFill>
          <a:blip r:embed="rId4" cstate="print"/>
          <a:srcRect l="9817" t="40685" r="20219" b="48036"/>
          <a:stretch>
            <a:fillRect/>
          </a:stretch>
        </p:blipFill>
        <p:spPr bwMode="auto">
          <a:xfrm>
            <a:off x="601579" y="1828799"/>
            <a:ext cx="23389389" cy="781051"/>
          </a:xfrm>
          <a:prstGeom prst="rect">
            <a:avLst/>
          </a:prstGeom>
          <a:noFill/>
        </p:spPr>
      </p:pic>
      <p:sp>
        <p:nvSpPr>
          <p:cNvPr id="2" name="Elipse 1">
            <a:extLst>
              <a:ext uri="{FF2B5EF4-FFF2-40B4-BE49-F238E27FC236}">
                <a16:creationId xmlns:a16="http://schemas.microsoft.com/office/drawing/2014/main" id="{60C47F12-F40F-C72F-3348-5B3D9043079C}"/>
              </a:ext>
            </a:extLst>
          </p:cNvPr>
          <p:cNvSpPr/>
          <p:nvPr/>
        </p:nvSpPr>
        <p:spPr>
          <a:xfrm>
            <a:off x="17490133" y="3699392"/>
            <a:ext cx="2865121" cy="24611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6400"/>
          </a:p>
        </p:txBody>
      </p:sp>
    </p:spTree>
    <p:extLst>
      <p:ext uri="{BB962C8B-B14F-4D97-AF65-F5344CB8AC3E}">
        <p14:creationId xmlns:p14="http://schemas.microsoft.com/office/powerpoint/2010/main" val="315389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124663" y="5798634"/>
            <a:ext cx="7114478" cy="6423103"/>
          </a:xfrm>
          <a:prstGeom prst="rect">
            <a:avLst/>
          </a:prstGeom>
          <a:noFill/>
          <a:ln w="381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id="{157D78BA-59F4-422D-BD41-6CC6FE6F0B2F}"/>
              </a:ext>
            </a:extLst>
          </p:cNvPr>
          <p:cNvSpPr txBox="1">
            <a:spLocks noChangeArrowheads="1"/>
          </p:cNvSpPr>
          <p:nvPr/>
        </p:nvSpPr>
        <p:spPr bwMode="auto">
          <a:xfrm>
            <a:off x="1418169" y="2957397"/>
            <a:ext cx="21547667" cy="114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spAutoFit/>
          </a:bodyPr>
          <a:lstStyle>
            <a:lvl1pPr>
              <a:spcBef>
                <a:spcPct val="20000"/>
              </a:spcBef>
              <a:buChar char="•"/>
              <a:defRPr sz="2000">
                <a:solidFill>
                  <a:srgbClr val="222268"/>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222268"/>
                </a:solidFill>
                <a:latin typeface="Arial" panose="020B060402020202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000">
                <a:solidFill>
                  <a:srgbClr val="222268"/>
                </a:solidFill>
                <a:latin typeface="Arial" panose="020B0604020202020204" pitchFamily="34" charset="0"/>
                <a:ea typeface="MS PGothic" panose="020B0600070205080204" pitchFamily="34" charset="-128"/>
              </a:defRPr>
            </a:lvl3pPr>
            <a:lvl4pPr marL="1600200" indent="-228600">
              <a:spcBef>
                <a:spcPct val="20000"/>
              </a:spcBef>
              <a:buChar char="–"/>
              <a:defRPr sz="2000" i="1">
                <a:solidFill>
                  <a:srgbClr val="222268"/>
                </a:solidFill>
                <a:latin typeface="Arial" panose="020B0604020202020204" pitchFamily="34" charset="0"/>
                <a:ea typeface="MS PGothic" panose="020B0600070205080204" pitchFamily="34" charset="-128"/>
              </a:defRPr>
            </a:lvl4pPr>
            <a:lvl5pPr marL="2057400" indent="-228600">
              <a:spcBef>
                <a:spcPct val="20000"/>
              </a:spcBef>
              <a:buChar char="»"/>
              <a:defRPr sz="2000" i="1">
                <a:solidFill>
                  <a:srgbClr val="222268"/>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9pPr>
          </a:lstStyle>
          <a:p>
            <a:pPr>
              <a:spcBef>
                <a:spcPct val="0"/>
              </a:spcBef>
              <a:buFontTx/>
              <a:buNone/>
            </a:pPr>
            <a:r>
              <a:rPr lang="es-ES" altLang="es-ES" sz="6000" dirty="0">
                <a:solidFill>
                  <a:schemeClr val="tx1"/>
                </a:solidFill>
                <a:latin typeface="Calibri" pitchFamily="34" charset="0"/>
              </a:rPr>
              <a:t>Es la aplicación de la nanotecnología a las ciencias de la salud</a:t>
            </a:r>
          </a:p>
        </p:txBody>
      </p:sp>
      <p:sp>
        <p:nvSpPr>
          <p:cNvPr id="21508" name="TextBox 1">
            <a:extLst>
              <a:ext uri="{FF2B5EF4-FFF2-40B4-BE49-F238E27FC236}">
                <a16:creationId xmlns:a16="http://schemas.microsoft.com/office/drawing/2014/main" id="{966B84AD-1310-4F60-9B0D-8AEECD456BCE}"/>
              </a:ext>
            </a:extLst>
          </p:cNvPr>
          <p:cNvSpPr txBox="1">
            <a:spLocks noChangeArrowheads="1"/>
          </p:cNvSpPr>
          <p:nvPr/>
        </p:nvSpPr>
        <p:spPr bwMode="auto">
          <a:xfrm>
            <a:off x="16204479" y="6435881"/>
            <a:ext cx="6620933" cy="89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spAutoFit/>
          </a:bodyPr>
          <a:lstStyle>
            <a:lvl1pPr>
              <a:spcBef>
                <a:spcPct val="20000"/>
              </a:spcBef>
              <a:buChar char="•"/>
              <a:defRPr sz="2000">
                <a:solidFill>
                  <a:srgbClr val="222268"/>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222268"/>
                </a:solidFill>
                <a:latin typeface="Arial" panose="020B060402020202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000">
                <a:solidFill>
                  <a:srgbClr val="222268"/>
                </a:solidFill>
                <a:latin typeface="Arial" panose="020B0604020202020204" pitchFamily="34" charset="0"/>
                <a:ea typeface="MS PGothic" panose="020B0600070205080204" pitchFamily="34" charset="-128"/>
              </a:defRPr>
            </a:lvl3pPr>
            <a:lvl4pPr marL="1600200" indent="-228600">
              <a:spcBef>
                <a:spcPct val="20000"/>
              </a:spcBef>
              <a:buChar char="–"/>
              <a:defRPr sz="2000" i="1">
                <a:solidFill>
                  <a:srgbClr val="222268"/>
                </a:solidFill>
                <a:latin typeface="Arial" panose="020B0604020202020204" pitchFamily="34" charset="0"/>
                <a:ea typeface="MS PGothic" panose="020B0600070205080204" pitchFamily="34" charset="-128"/>
              </a:defRPr>
            </a:lvl4pPr>
            <a:lvl5pPr marL="2057400" indent="-228600">
              <a:spcBef>
                <a:spcPct val="20000"/>
              </a:spcBef>
              <a:buChar char="»"/>
              <a:defRPr sz="2000" i="1">
                <a:solidFill>
                  <a:srgbClr val="222268"/>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9pPr>
          </a:lstStyle>
          <a:p>
            <a:pPr>
              <a:spcBef>
                <a:spcPct val="0"/>
              </a:spcBef>
              <a:buFontTx/>
              <a:buNone/>
            </a:pPr>
            <a:r>
              <a:rPr lang="en-US" altLang="es-ES" sz="4400" b="1" dirty="0">
                <a:solidFill>
                  <a:schemeClr val="tx1"/>
                </a:solidFill>
                <a:latin typeface="Eurostile Extended"/>
              </a:rPr>
              <a:t>¿</a:t>
            </a:r>
            <a:r>
              <a:rPr lang="en-US" altLang="es-ES" sz="4400" b="1" u="sng" dirty="0" err="1">
                <a:solidFill>
                  <a:schemeClr val="tx1"/>
                </a:solidFill>
                <a:latin typeface="Eurostile Extended"/>
              </a:rPr>
              <a:t>En</a:t>
            </a:r>
            <a:r>
              <a:rPr lang="en-US" altLang="es-ES" sz="4400" b="1" u="sng" dirty="0">
                <a:solidFill>
                  <a:schemeClr val="tx1"/>
                </a:solidFill>
                <a:latin typeface="Eurostile Extended"/>
              </a:rPr>
              <a:t> </a:t>
            </a:r>
            <a:r>
              <a:rPr lang="en-US" altLang="es-ES" sz="4400" b="1" u="sng" dirty="0" err="1">
                <a:solidFill>
                  <a:schemeClr val="tx1"/>
                </a:solidFill>
                <a:latin typeface="Eurostile Extended"/>
              </a:rPr>
              <a:t>qué</a:t>
            </a:r>
            <a:r>
              <a:rPr lang="en-US" altLang="es-ES" sz="4400" b="1" u="sng" dirty="0">
                <a:solidFill>
                  <a:schemeClr val="tx1"/>
                </a:solidFill>
                <a:latin typeface="Eurostile Extended"/>
              </a:rPr>
              <a:t> </a:t>
            </a:r>
            <a:r>
              <a:rPr lang="en-US" altLang="es-ES" sz="4400" b="1" u="sng" dirty="0" err="1">
                <a:solidFill>
                  <a:schemeClr val="tx1"/>
                </a:solidFill>
                <a:latin typeface="Eurostile Extended"/>
              </a:rPr>
              <a:t>áreas</a:t>
            </a:r>
            <a:r>
              <a:rPr lang="en-US" altLang="es-ES" sz="4400" b="1" dirty="0">
                <a:solidFill>
                  <a:schemeClr val="tx1"/>
                </a:solidFill>
                <a:latin typeface="Eurostile Extended"/>
              </a:rPr>
              <a:t>?</a:t>
            </a:r>
            <a:endParaRPr lang="es-ES" altLang="es-ES" sz="4400" b="1" dirty="0">
              <a:solidFill>
                <a:schemeClr val="tx1"/>
              </a:solidFill>
              <a:latin typeface="Eurostile Extended"/>
            </a:endParaRPr>
          </a:p>
        </p:txBody>
      </p:sp>
      <p:sp>
        <p:nvSpPr>
          <p:cNvPr id="2" name="TextBox 1">
            <a:extLst>
              <a:ext uri="{FF2B5EF4-FFF2-40B4-BE49-F238E27FC236}">
                <a16:creationId xmlns:a16="http://schemas.microsoft.com/office/drawing/2014/main" id="{193E6EAA-C7B3-4135-B1F5-D1B71A7A4CDC}"/>
              </a:ext>
            </a:extLst>
          </p:cNvPr>
          <p:cNvSpPr txBox="1">
            <a:spLocks noChangeArrowheads="1"/>
          </p:cNvSpPr>
          <p:nvPr/>
        </p:nvSpPr>
        <p:spPr bwMode="auto">
          <a:xfrm>
            <a:off x="16303084" y="7649737"/>
            <a:ext cx="6802244" cy="452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7709" tIns="108855" rIns="217709" bIns="108855">
            <a:spAutoFit/>
          </a:bodyPr>
          <a:lstStyle>
            <a:lvl1pPr>
              <a:spcBef>
                <a:spcPct val="20000"/>
              </a:spcBef>
              <a:buChar char="•"/>
              <a:defRPr sz="2000">
                <a:solidFill>
                  <a:srgbClr val="222268"/>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222268"/>
                </a:solidFill>
                <a:latin typeface="Arial" panose="020B060402020202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000">
                <a:solidFill>
                  <a:srgbClr val="222268"/>
                </a:solidFill>
                <a:latin typeface="Arial" panose="020B0604020202020204" pitchFamily="34" charset="0"/>
                <a:ea typeface="MS PGothic" panose="020B0600070205080204" pitchFamily="34" charset="-128"/>
              </a:defRPr>
            </a:lvl3pPr>
            <a:lvl4pPr marL="1600200" indent="-228600">
              <a:spcBef>
                <a:spcPct val="20000"/>
              </a:spcBef>
              <a:buChar char="–"/>
              <a:defRPr sz="2000" i="1">
                <a:solidFill>
                  <a:srgbClr val="222268"/>
                </a:solidFill>
                <a:latin typeface="Arial" panose="020B0604020202020204" pitchFamily="34" charset="0"/>
                <a:ea typeface="MS PGothic" panose="020B0600070205080204" pitchFamily="34" charset="-128"/>
              </a:defRPr>
            </a:lvl4pPr>
            <a:lvl5pPr marL="2057400" indent="-228600">
              <a:spcBef>
                <a:spcPct val="20000"/>
              </a:spcBef>
              <a:buChar char="»"/>
              <a:defRPr sz="2000" i="1">
                <a:solidFill>
                  <a:srgbClr val="222268"/>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i="1">
                <a:solidFill>
                  <a:srgbClr val="222268"/>
                </a:solidFill>
                <a:latin typeface="Arial" panose="020B0604020202020204" pitchFamily="34" charset="0"/>
                <a:ea typeface="MS PGothic" panose="020B0600070205080204" pitchFamily="34" charset="-128"/>
              </a:defRPr>
            </a:lvl9pPr>
          </a:lstStyle>
          <a:p>
            <a:pPr marL="714375" indent="-625475" algn="l">
              <a:lnSpc>
                <a:spcPct val="150000"/>
              </a:lnSpc>
              <a:spcBef>
                <a:spcPct val="0"/>
              </a:spcBef>
              <a:buClr>
                <a:srgbClr val="3A9FD2"/>
              </a:buClr>
              <a:buSzPct val="75000"/>
              <a:buFont typeface="Wingdings" pitchFamily="2" charset="2"/>
              <a:buChar char="v"/>
            </a:pPr>
            <a:r>
              <a:rPr lang="en-US" altLang="es-ES" sz="4800" dirty="0" err="1">
                <a:solidFill>
                  <a:schemeClr val="tx1"/>
                </a:solidFill>
                <a:latin typeface="Calibri" pitchFamily="34" charset="0"/>
              </a:rPr>
              <a:t>Nanodiagnóstico</a:t>
            </a:r>
            <a:endParaRPr lang="en-US" altLang="es-ES" sz="4800" dirty="0">
              <a:solidFill>
                <a:schemeClr val="tx1"/>
              </a:solidFill>
              <a:latin typeface="Calibri" pitchFamily="34" charset="0"/>
            </a:endParaRPr>
          </a:p>
          <a:p>
            <a:pPr marL="714375" indent="-625475" algn="l">
              <a:lnSpc>
                <a:spcPct val="150000"/>
              </a:lnSpc>
              <a:spcBef>
                <a:spcPct val="0"/>
              </a:spcBef>
              <a:buClr>
                <a:srgbClr val="3A9FD2"/>
              </a:buClr>
              <a:buSzPct val="75000"/>
              <a:buFont typeface="Wingdings" pitchFamily="2" charset="2"/>
              <a:buChar char="v"/>
            </a:pPr>
            <a:r>
              <a:rPr lang="en-US" altLang="es-ES" sz="4800" b="1" dirty="0" err="1">
                <a:solidFill>
                  <a:srgbClr val="0000FF"/>
                </a:solidFill>
                <a:latin typeface="Calibri" pitchFamily="34" charset="0"/>
              </a:rPr>
              <a:t>Nanoterapia</a:t>
            </a:r>
            <a:endParaRPr lang="en-US" altLang="es-ES" sz="4800" b="1" dirty="0">
              <a:solidFill>
                <a:srgbClr val="0000FF"/>
              </a:solidFill>
              <a:latin typeface="Calibri" pitchFamily="34" charset="0"/>
            </a:endParaRPr>
          </a:p>
          <a:p>
            <a:pPr marL="714375" indent="-625475" algn="l">
              <a:lnSpc>
                <a:spcPct val="150000"/>
              </a:lnSpc>
              <a:spcBef>
                <a:spcPct val="0"/>
              </a:spcBef>
              <a:buClr>
                <a:srgbClr val="3A9FD2"/>
              </a:buClr>
              <a:buSzPct val="75000"/>
              <a:buFont typeface="Wingdings" pitchFamily="2" charset="2"/>
              <a:buChar char="v"/>
            </a:pPr>
            <a:r>
              <a:rPr lang="en-US" altLang="es-ES" sz="4800" dirty="0" err="1">
                <a:solidFill>
                  <a:schemeClr val="tx1"/>
                </a:solidFill>
                <a:latin typeface="Calibri" pitchFamily="34" charset="0"/>
              </a:rPr>
              <a:t>Medicina</a:t>
            </a:r>
            <a:r>
              <a:rPr lang="en-US" altLang="es-ES" sz="4800" dirty="0">
                <a:solidFill>
                  <a:schemeClr val="tx1"/>
                </a:solidFill>
                <a:latin typeface="Calibri" pitchFamily="34" charset="0"/>
              </a:rPr>
              <a:t> </a:t>
            </a:r>
            <a:r>
              <a:rPr lang="en-US" altLang="es-ES" sz="4800" dirty="0" err="1">
                <a:solidFill>
                  <a:schemeClr val="tx1"/>
                </a:solidFill>
                <a:latin typeface="Calibri" pitchFamily="34" charset="0"/>
              </a:rPr>
              <a:t>regenerativa</a:t>
            </a:r>
            <a:endParaRPr lang="es-ES" altLang="es-ES" sz="4800" dirty="0">
              <a:solidFill>
                <a:schemeClr val="tx1"/>
              </a:solidFill>
              <a:latin typeface="Calibri" pitchFamily="34" charset="0"/>
            </a:endParaRPr>
          </a:p>
          <a:p>
            <a:pPr algn="l">
              <a:spcBef>
                <a:spcPct val="0"/>
              </a:spcBef>
            </a:pPr>
            <a:endParaRPr lang="es-ES" altLang="es-ES" sz="3200" dirty="0">
              <a:solidFill>
                <a:schemeClr val="tx1"/>
              </a:solidFill>
              <a:latin typeface="Eurostile Extended"/>
            </a:endParaRPr>
          </a:p>
          <a:p>
            <a:pPr algn="l">
              <a:spcBef>
                <a:spcPct val="0"/>
              </a:spcBef>
            </a:pPr>
            <a:endParaRPr lang="es-ES" altLang="es-ES" sz="3200" dirty="0">
              <a:solidFill>
                <a:schemeClr val="tx1"/>
              </a:solidFill>
              <a:latin typeface="Eurostile Extended"/>
            </a:endParaRPr>
          </a:p>
        </p:txBody>
      </p:sp>
      <p:pic>
        <p:nvPicPr>
          <p:cNvPr id="11" name="Picture 10">
            <a:extLst>
              <a:ext uri="{FF2B5EF4-FFF2-40B4-BE49-F238E27FC236}">
                <a16:creationId xmlns:a16="http://schemas.microsoft.com/office/drawing/2014/main" id="{D20AE51F-2D35-4D65-B26B-DCF48487E836}"/>
              </a:ext>
            </a:extLst>
          </p:cNvPr>
          <p:cNvPicPr>
            <a:picLocks noChangeAspect="1"/>
          </p:cNvPicPr>
          <p:nvPr/>
        </p:nvPicPr>
        <p:blipFill>
          <a:blip r:embed="rId3" cstate="print"/>
          <a:srcRect l="3403" r="1570" b="3496"/>
          <a:stretch>
            <a:fillRect/>
          </a:stretch>
        </p:blipFill>
        <p:spPr>
          <a:xfrm>
            <a:off x="1918009" y="7538215"/>
            <a:ext cx="13336859" cy="6155473"/>
          </a:xfrm>
          <a:prstGeom prst="rect">
            <a:avLst/>
          </a:prstGeom>
        </p:spPr>
      </p:pic>
      <p:pic>
        <p:nvPicPr>
          <p:cNvPr id="12" name="Picture 11">
            <a:extLst>
              <a:ext uri="{FF2B5EF4-FFF2-40B4-BE49-F238E27FC236}">
                <a16:creationId xmlns:a16="http://schemas.microsoft.com/office/drawing/2014/main" id="{7F6B4D16-8B2C-4516-B4A9-16ECD435571B}"/>
              </a:ext>
            </a:extLst>
          </p:cNvPr>
          <p:cNvPicPr>
            <a:picLocks noChangeAspect="1"/>
          </p:cNvPicPr>
          <p:nvPr/>
        </p:nvPicPr>
        <p:blipFill>
          <a:blip r:embed="rId4" cstate="print"/>
          <a:srcRect l="12331"/>
          <a:stretch>
            <a:fillRect/>
          </a:stretch>
        </p:blipFill>
        <p:spPr>
          <a:xfrm>
            <a:off x="5642518" y="5065739"/>
            <a:ext cx="1806496" cy="2294055"/>
          </a:xfrm>
          <a:prstGeom prst="rect">
            <a:avLst/>
          </a:prstGeom>
          <a:ln w="57150">
            <a:solidFill>
              <a:srgbClr val="0070C0"/>
            </a:solidFill>
          </a:ln>
        </p:spPr>
      </p:pic>
      <p:sp>
        <p:nvSpPr>
          <p:cNvPr id="14" name="Title 2">
            <a:extLst>
              <a:ext uri="{FF2B5EF4-FFF2-40B4-BE49-F238E27FC236}">
                <a16:creationId xmlns:a16="http://schemas.microsoft.com/office/drawing/2014/main" id="{C09698E6-33F4-4A76-9D30-51FF39D146C9}"/>
              </a:ext>
            </a:extLst>
          </p:cNvPr>
          <p:cNvSpPr>
            <a:spLocks noGrp="1" noChangeArrowheads="1"/>
          </p:cNvSpPr>
          <p:nvPr>
            <p:ph type="title"/>
          </p:nvPr>
        </p:nvSpPr>
        <p:spPr>
          <a:xfrm>
            <a:off x="3100504" y="0"/>
            <a:ext cx="18000000" cy="2520176"/>
          </a:xfrm>
          <a:noFill/>
          <a:ln/>
        </p:spPr>
        <p:txBody>
          <a:bodyPr>
            <a:normAutofit/>
          </a:bodyPr>
          <a:lstStyle/>
          <a:p>
            <a:r>
              <a:rPr lang="es-ES" altLang="es-ES" sz="6600">
                <a:solidFill>
                  <a:srgbClr val="0000FF"/>
                </a:solidFill>
                <a:ea typeface="MS PGothic" panose="020B0600070205080204" pitchFamily="34" charset="-128"/>
              </a:rPr>
              <a:t>La </a:t>
            </a:r>
            <a:r>
              <a:rPr lang="es-ES" altLang="es-ES" sz="6600" err="1">
                <a:solidFill>
                  <a:srgbClr val="0000FF"/>
                </a:solidFill>
                <a:ea typeface="MS PGothic" panose="020B0600070205080204" pitchFamily="34" charset="-128"/>
              </a:rPr>
              <a:t>nanomedicina</a:t>
            </a:r>
            <a:r>
              <a:rPr lang="es-ES" altLang="es-ES" sz="6600">
                <a:solidFill>
                  <a:srgbClr val="0000FF"/>
                </a:solidFill>
                <a:ea typeface="MS PGothic" panose="020B0600070205080204" pitchFamily="34" charset="-128"/>
              </a:rPr>
              <a:t> ….</a:t>
            </a:r>
          </a:p>
        </p:txBody>
      </p:sp>
      <p:pic>
        <p:nvPicPr>
          <p:cNvPr id="9" name="Picture 4" descr="http://franciscougarte.com/wp-content/uploads/2017/07/001.jpg"/>
          <p:cNvPicPr>
            <a:picLocks noChangeAspect="1" noChangeArrowheads="1"/>
          </p:cNvPicPr>
          <p:nvPr/>
        </p:nvPicPr>
        <p:blipFill>
          <a:blip r:embed="rId5" cstate="print"/>
          <a:srcRect l="9817" t="40685" r="20219" b="48036"/>
          <a:stretch>
            <a:fillRect/>
          </a:stretch>
        </p:blipFill>
        <p:spPr bwMode="auto">
          <a:xfrm>
            <a:off x="601579" y="1828799"/>
            <a:ext cx="23389389" cy="78105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B30721BF-E352-4DCC-8224-A9AC9822C1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047" t="4752" r="53750" b="19641"/>
          <a:stretch>
            <a:fillRect/>
          </a:stretch>
        </p:blipFill>
        <p:spPr bwMode="auto">
          <a:xfrm>
            <a:off x="800100" y="4832350"/>
            <a:ext cx="1053465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C09698E6-33F4-4A76-9D30-51FF39D146C9}"/>
              </a:ext>
            </a:extLst>
          </p:cNvPr>
          <p:cNvSpPr txBox="1">
            <a:spLocks noChangeArrowheads="1"/>
          </p:cNvSpPr>
          <p:nvPr/>
        </p:nvSpPr>
        <p:spPr>
          <a:xfrm>
            <a:off x="3157654" y="0"/>
            <a:ext cx="180000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marL="0" marR="0" lvl="0" indent="0" defTabSz="821530" rtl="0" eaLnBrk="1" fontAlgn="auto" latinLnBrk="0" hangingPunct="1">
              <a:lnSpc>
                <a:spcPct val="100000"/>
              </a:lnSpc>
              <a:spcBef>
                <a:spcPts val="0"/>
              </a:spcBef>
              <a:spcAft>
                <a:spcPts val="0"/>
              </a:spcAft>
              <a:buClrTx/>
              <a:buSzTx/>
              <a:buFontTx/>
              <a:buNone/>
              <a:tabLst/>
              <a:defRPr/>
            </a:pPr>
            <a:r>
              <a:rPr kumimoji="0" lang="es-ES" altLang="es-ES" sz="6600" b="1" i="0" u="none" strike="noStrike" kern="0" cap="none" spc="0" normalizeH="0" baseline="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Aplicaciones terapéuticas</a:t>
            </a:r>
          </a:p>
        </p:txBody>
      </p:sp>
      <p:pic>
        <p:nvPicPr>
          <p:cNvPr id="6" name="Picture 4" descr="http://franciscougarte.com/wp-content/uploads/2017/07/001.jpg"/>
          <p:cNvPicPr>
            <a:picLocks noChangeAspect="1" noChangeArrowheads="1"/>
          </p:cNvPicPr>
          <p:nvPr/>
        </p:nvPicPr>
        <p:blipFill>
          <a:blip r:embed="rId4" cstate="print"/>
          <a:srcRect l="9817" t="40685" r="20219" b="48036"/>
          <a:stretch>
            <a:fillRect/>
          </a:stretch>
        </p:blipFill>
        <p:spPr bwMode="auto">
          <a:xfrm>
            <a:off x="601579" y="1828799"/>
            <a:ext cx="23389389" cy="781051"/>
          </a:xfrm>
          <a:prstGeom prst="rect">
            <a:avLst/>
          </a:prstGeom>
          <a:noFill/>
        </p:spPr>
      </p:pic>
      <p:pic>
        <p:nvPicPr>
          <p:cNvPr id="7" name="Picture 2">
            <a:extLst>
              <a:ext uri="{FF2B5EF4-FFF2-40B4-BE49-F238E27FC236}">
                <a16:creationId xmlns:a16="http://schemas.microsoft.com/office/drawing/2014/main" id="{B30721BF-E352-4DCC-8224-A9AC9822C1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14" r="1"/>
          <a:stretch/>
        </p:blipFill>
        <p:spPr bwMode="auto">
          <a:xfrm>
            <a:off x="12547600" y="4460877"/>
            <a:ext cx="11798300" cy="902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B30721BF-E352-4DCC-8224-A9AC9822C1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42" t="-11545" r="49987" b="11545"/>
          <a:stretch/>
        </p:blipFill>
        <p:spPr bwMode="auto">
          <a:xfrm>
            <a:off x="11725275" y="3419477"/>
            <a:ext cx="431800" cy="902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092200" y="3557356"/>
            <a:ext cx="10242550" cy="759820"/>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err="1">
                <a:ln>
                  <a:noFill/>
                </a:ln>
                <a:solidFill>
                  <a:srgbClr val="0000FF"/>
                </a:solidFill>
                <a:effectLst/>
                <a:uFillTx/>
                <a:latin typeface="Helvetica Neue Medium"/>
                <a:ea typeface="Helvetica Neue Medium"/>
                <a:cs typeface="Helvetica Neue Medium"/>
                <a:sym typeface="Helvetica Neue Medium"/>
              </a:rPr>
              <a:t>Transporte</a:t>
            </a:r>
            <a:r>
              <a:rPr kumimoji="0" lang="en-US" sz="4000" b="1" i="0" u="none" strike="noStrike" cap="none" spc="0" normalizeH="0" baseline="0" dirty="0">
                <a:ln>
                  <a:noFill/>
                </a:ln>
                <a:solidFill>
                  <a:srgbClr val="0000FF"/>
                </a:solidFill>
                <a:effectLst/>
                <a:uFillTx/>
                <a:latin typeface="Helvetica Neue Medium"/>
                <a:ea typeface="Helvetica Neue Medium"/>
                <a:cs typeface="Helvetica Neue Medium"/>
                <a:sym typeface="Helvetica Neue Medium"/>
              </a:rPr>
              <a:t> de </a:t>
            </a:r>
            <a:r>
              <a:rPr kumimoji="0" lang="en-US" sz="4000" b="1" i="0" u="none" strike="noStrike" cap="none" spc="0" normalizeH="0" baseline="0" dirty="0" err="1">
                <a:ln>
                  <a:noFill/>
                </a:ln>
                <a:solidFill>
                  <a:srgbClr val="0000FF"/>
                </a:solidFill>
                <a:effectLst/>
                <a:uFillTx/>
                <a:latin typeface="Helvetica Neue Medium"/>
                <a:ea typeface="Helvetica Neue Medium"/>
                <a:cs typeface="Helvetica Neue Medium"/>
                <a:sym typeface="Helvetica Neue Medium"/>
              </a:rPr>
              <a:t>sustancias</a:t>
            </a:r>
            <a:r>
              <a:rPr kumimoji="0" lang="en-US" sz="4000" b="1" i="0" u="none" strike="noStrike" cap="none" spc="0" normalizeH="0" baseline="0" dirty="0">
                <a:ln>
                  <a:noFill/>
                </a:ln>
                <a:solidFill>
                  <a:srgbClr val="0000FF"/>
                </a:solidFill>
                <a:effectLst/>
                <a:uFillTx/>
                <a:latin typeface="Helvetica Neue Medium"/>
                <a:ea typeface="Helvetica Neue Medium"/>
                <a:cs typeface="Helvetica Neue Medium"/>
                <a:sym typeface="Helvetica Neue Medium"/>
              </a:rPr>
              <a:t> </a:t>
            </a:r>
            <a:r>
              <a:rPr kumimoji="0" lang="en-US" sz="4000" b="1" i="0" u="none" strike="noStrike" cap="none" spc="0" normalizeH="0" baseline="0" dirty="0" err="1">
                <a:ln>
                  <a:noFill/>
                </a:ln>
                <a:solidFill>
                  <a:srgbClr val="0000FF"/>
                </a:solidFill>
                <a:effectLst/>
                <a:uFillTx/>
                <a:latin typeface="Helvetica Neue Medium"/>
                <a:ea typeface="Helvetica Neue Medium"/>
                <a:cs typeface="Helvetica Neue Medium"/>
                <a:sym typeface="Helvetica Neue Medium"/>
              </a:rPr>
              <a:t>activas</a:t>
            </a:r>
            <a:endParaRPr kumimoji="0" lang="en-US" sz="4000" b="1" i="0" u="none" strike="noStrike" cap="none" spc="0" normalizeH="0" baseline="0" dirty="0">
              <a:ln>
                <a:noFill/>
              </a:ln>
              <a:solidFill>
                <a:srgbClr val="0000FF"/>
              </a:solidFill>
              <a:effectLst/>
              <a:uFillTx/>
              <a:latin typeface="Helvetica Neue Medium"/>
              <a:ea typeface="Helvetica Neue Medium"/>
              <a:cs typeface="Helvetica Neue Medium"/>
              <a:sym typeface="Helvetica Neue Medium"/>
            </a:endParaRPr>
          </a:p>
        </p:txBody>
      </p:sp>
      <p:sp>
        <p:nvSpPr>
          <p:cNvPr id="10" name="CuadroTexto 9"/>
          <p:cNvSpPr txBox="1"/>
          <p:nvPr/>
        </p:nvSpPr>
        <p:spPr>
          <a:xfrm>
            <a:off x="13030200" y="3554446"/>
            <a:ext cx="10242550" cy="759820"/>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FF"/>
                </a:solidFill>
                <a:effectLst/>
                <a:uFillTx/>
                <a:latin typeface="Helvetica Neue Medium"/>
                <a:ea typeface="Helvetica Neue Medium"/>
                <a:cs typeface="Helvetica Neue Medium"/>
                <a:sym typeface="Helvetica Neue Medium"/>
              </a:rPr>
              <a:t>Principio </a:t>
            </a:r>
            <a:r>
              <a:rPr kumimoji="0" lang="en-US" sz="4000" b="1" i="0" u="none" strike="noStrike" cap="none" spc="0" normalizeH="0" baseline="0" dirty="0" err="1">
                <a:ln>
                  <a:noFill/>
                </a:ln>
                <a:solidFill>
                  <a:srgbClr val="0000FF"/>
                </a:solidFill>
                <a:effectLst/>
                <a:uFillTx/>
                <a:latin typeface="Helvetica Neue Medium"/>
                <a:ea typeface="Helvetica Neue Medium"/>
                <a:cs typeface="Helvetica Neue Medium"/>
                <a:sym typeface="Helvetica Neue Medium"/>
              </a:rPr>
              <a:t>activo</a:t>
            </a:r>
            <a:endParaRPr kumimoji="0" lang="en-US" sz="4000" b="1" i="0" u="none" strike="noStrike" cap="none" spc="0" normalizeH="0" baseline="0" dirty="0">
              <a:ln>
                <a:noFill/>
              </a:ln>
              <a:solidFill>
                <a:srgbClr val="0000FF"/>
              </a:solidFill>
              <a:effectLst/>
              <a:uFillTx/>
              <a:latin typeface="Helvetica Neue Medium"/>
              <a:ea typeface="Helvetica Neue Medium"/>
              <a:cs typeface="Helvetica Neue Medium"/>
              <a:sym typeface="Helvetica Neue Medium"/>
            </a:endParaRPr>
          </a:p>
        </p:txBody>
      </p:sp>
      <p:cxnSp>
        <p:nvCxnSpPr>
          <p:cNvPr id="3" name="Conector recto 2">
            <a:extLst>
              <a:ext uri="{FF2B5EF4-FFF2-40B4-BE49-F238E27FC236}">
                <a16:creationId xmlns:a16="http://schemas.microsoft.com/office/drawing/2014/main" id="{CB97C3B0-604B-4193-D842-73EE1C2101A3}"/>
              </a:ext>
            </a:extLst>
          </p:cNvPr>
          <p:cNvCxnSpPr>
            <a:cxnSpLocks/>
          </p:cNvCxnSpPr>
          <p:nvPr/>
        </p:nvCxnSpPr>
        <p:spPr>
          <a:xfrm>
            <a:off x="1995597" y="5888824"/>
            <a:ext cx="7351603" cy="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8" name="Conector recto 7">
            <a:extLst>
              <a:ext uri="{FF2B5EF4-FFF2-40B4-BE49-F238E27FC236}">
                <a16:creationId xmlns:a16="http://schemas.microsoft.com/office/drawing/2014/main" id="{EA3FEA89-6EB9-79B3-28AE-48C90750168B}"/>
              </a:ext>
            </a:extLst>
          </p:cNvPr>
          <p:cNvCxnSpPr>
            <a:cxnSpLocks/>
          </p:cNvCxnSpPr>
          <p:nvPr/>
        </p:nvCxnSpPr>
        <p:spPr>
          <a:xfrm>
            <a:off x="14644797" y="5959944"/>
            <a:ext cx="7351603" cy="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1" name="Conector recto 10">
            <a:extLst>
              <a:ext uri="{FF2B5EF4-FFF2-40B4-BE49-F238E27FC236}">
                <a16:creationId xmlns:a16="http://schemas.microsoft.com/office/drawing/2014/main" id="{2452670D-8E3F-A03A-074D-C031B7241789}"/>
              </a:ext>
            </a:extLst>
          </p:cNvPr>
          <p:cNvCxnSpPr>
            <a:cxnSpLocks/>
          </p:cNvCxnSpPr>
          <p:nvPr/>
        </p:nvCxnSpPr>
        <p:spPr>
          <a:xfrm>
            <a:off x="14543197" y="6325704"/>
            <a:ext cx="3826083" cy="0"/>
          </a:xfrm>
          <a:prstGeom prst="line">
            <a:avLst/>
          </a:prstGeom>
          <a:ln w="57150"/>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C0BCAD4E-E88F-4B70-A0B6-DCEDC11CD5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 y="3031727"/>
            <a:ext cx="23088600" cy="1046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C09698E6-33F4-4A76-9D30-51FF39D146C9}"/>
              </a:ext>
            </a:extLst>
          </p:cNvPr>
          <p:cNvSpPr txBox="1">
            <a:spLocks noChangeArrowheads="1"/>
          </p:cNvSpPr>
          <p:nvPr/>
        </p:nvSpPr>
        <p:spPr>
          <a:xfrm>
            <a:off x="1714500" y="0"/>
            <a:ext cx="208800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lvl="0" hangingPunct="1"/>
            <a:r>
              <a:rPr lang="es-ES" altLang="es-ES" sz="6000" b="1">
                <a:solidFill>
                  <a:srgbClr val="0000FF"/>
                </a:solidFill>
                <a:latin typeface="Arial" pitchFamily="34" charset="0"/>
                <a:ea typeface="MS PGothic" panose="020B0600070205080204" pitchFamily="34" charset="-128"/>
                <a:cs typeface="Arial" pitchFamily="34" charset="0"/>
              </a:rPr>
              <a:t>Activación de </a:t>
            </a:r>
            <a:r>
              <a:rPr lang="es-ES" altLang="es-ES" sz="6000" b="1" err="1">
                <a:solidFill>
                  <a:srgbClr val="0000FF"/>
                </a:solidFill>
                <a:latin typeface="Arial" pitchFamily="34" charset="0"/>
                <a:ea typeface="MS PGothic" panose="020B0600070205080204" pitchFamily="34" charset="-128"/>
                <a:cs typeface="Arial" pitchFamily="34" charset="0"/>
              </a:rPr>
              <a:t>nanopartículas</a:t>
            </a:r>
            <a:r>
              <a:rPr lang="es-ES" altLang="es-ES" sz="6000" b="1">
                <a:solidFill>
                  <a:srgbClr val="0000FF"/>
                </a:solidFill>
                <a:latin typeface="Arial" pitchFamily="34" charset="0"/>
                <a:ea typeface="MS PGothic" panose="020B0600070205080204" pitchFamily="34" charset="-128"/>
                <a:cs typeface="Arial" pitchFamily="34" charset="0"/>
              </a:rPr>
              <a:t> por mecanismos físicos</a:t>
            </a:r>
            <a:endParaRPr kumimoji="0" lang="es-ES" altLang="es-ES" sz="6000" b="1" i="0" u="none" strike="noStrike" kern="0" cap="none" spc="0" normalizeH="0" baseline="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endParaRPr>
          </a:p>
        </p:txBody>
      </p:sp>
      <p:pic>
        <p:nvPicPr>
          <p:cNvPr id="6" name="Picture 4" descr="http://franciscougarte.com/wp-content/uploads/2017/07/001.jpg"/>
          <p:cNvPicPr>
            <a:picLocks noChangeAspect="1" noChangeArrowheads="1"/>
          </p:cNvPicPr>
          <p:nvPr/>
        </p:nvPicPr>
        <p:blipFill>
          <a:blip r:embed="rId4" cstate="print"/>
          <a:srcRect l="9817" t="40685" r="20219" b="48036"/>
          <a:stretch>
            <a:fillRect/>
          </a:stretch>
        </p:blipFill>
        <p:spPr bwMode="auto">
          <a:xfrm>
            <a:off x="601579" y="1828799"/>
            <a:ext cx="23389389" cy="78105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franciscougarte.com/wp-content/uploads/2017/07/001.jpg"/>
          <p:cNvPicPr>
            <a:picLocks noChangeAspect="1" noChangeArrowheads="1"/>
          </p:cNvPicPr>
          <p:nvPr/>
        </p:nvPicPr>
        <p:blipFill>
          <a:blip r:embed="rId3" cstate="print"/>
          <a:srcRect l="9817" t="40685" r="20219" b="48036"/>
          <a:stretch>
            <a:fillRect/>
          </a:stretch>
        </p:blipFill>
        <p:spPr bwMode="auto">
          <a:xfrm>
            <a:off x="601579" y="1085849"/>
            <a:ext cx="23389389" cy="781051"/>
          </a:xfrm>
          <a:prstGeom prst="rect">
            <a:avLst/>
          </a:prstGeom>
          <a:noFill/>
        </p:spPr>
      </p:pic>
      <p:sp>
        <p:nvSpPr>
          <p:cNvPr id="5" name="QuadreDeText 4"/>
          <p:cNvSpPr txBox="1"/>
          <p:nvPr/>
        </p:nvSpPr>
        <p:spPr>
          <a:xfrm>
            <a:off x="-393032" y="-499193"/>
            <a:ext cx="24384000" cy="2175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200000"/>
              </a:lnSpc>
              <a:spcBef>
                <a:spcPts val="0"/>
              </a:spcBef>
              <a:spcAft>
                <a:spcPts val="0"/>
              </a:spcAft>
              <a:buClrTx/>
              <a:buSzTx/>
              <a:buFontTx/>
              <a:buNone/>
              <a:tabLst/>
            </a:pPr>
            <a:r>
              <a:rPr kumimoji="0" lang="ca-ES" sz="6600" b="1" i="0" u="none" strike="noStrike" cap="none" spc="0" normalizeH="0" baseline="0" dirty="0">
                <a:ln>
                  <a:noFill/>
                </a:ln>
                <a:solidFill>
                  <a:srgbClr val="0000FF"/>
                </a:solidFill>
                <a:effectLst/>
                <a:uFillTx/>
                <a:latin typeface="Arial" pitchFamily="34" charset="0"/>
                <a:cs typeface="Arial" pitchFamily="34" charset="0"/>
                <a:sym typeface="Helvetica Neue Medium"/>
              </a:rPr>
              <a:t>Metales </a:t>
            </a:r>
            <a:r>
              <a:rPr kumimoji="0" lang="ca-ES" sz="6600" b="1" i="0" u="none" strike="noStrike" cap="none" spc="0" normalizeH="0" baseline="0" dirty="0" err="1">
                <a:ln>
                  <a:noFill/>
                </a:ln>
                <a:solidFill>
                  <a:srgbClr val="0000FF"/>
                </a:solidFill>
                <a:effectLst/>
                <a:uFillTx/>
                <a:latin typeface="Arial" pitchFamily="34" charset="0"/>
                <a:cs typeface="Arial" pitchFamily="34" charset="0"/>
                <a:sym typeface="Helvetica Neue Medium"/>
              </a:rPr>
              <a:t>utilizados</a:t>
            </a:r>
            <a:r>
              <a:rPr kumimoji="0" lang="ca-ES" sz="6600" b="1" i="0" u="none" strike="noStrike" cap="none" spc="0" normalizeH="0" baseline="0" dirty="0">
                <a:ln>
                  <a:noFill/>
                </a:ln>
                <a:solidFill>
                  <a:srgbClr val="0000FF"/>
                </a:solidFill>
                <a:effectLst/>
                <a:uFillTx/>
                <a:latin typeface="Arial" pitchFamily="34" charset="0"/>
                <a:cs typeface="Arial" pitchFamily="34" charset="0"/>
                <a:sym typeface="Helvetica Neue Medium"/>
              </a:rPr>
              <a:t> </a:t>
            </a:r>
          </a:p>
        </p:txBody>
      </p:sp>
      <p:pic>
        <p:nvPicPr>
          <p:cNvPr id="64514" name="Picture 2" descr="Resultat d'imatges de tabla periodica de los elementos"/>
          <p:cNvPicPr>
            <a:picLocks noChangeAspect="1" noChangeArrowheads="1"/>
          </p:cNvPicPr>
          <p:nvPr/>
        </p:nvPicPr>
        <p:blipFill>
          <a:blip r:embed="rId4" cstate="print"/>
          <a:srcRect/>
          <a:stretch>
            <a:fillRect/>
          </a:stretch>
        </p:blipFill>
        <p:spPr bwMode="auto">
          <a:xfrm>
            <a:off x="2628900" y="1819509"/>
            <a:ext cx="17983200" cy="11896491"/>
          </a:xfrm>
          <a:prstGeom prst="rect">
            <a:avLst/>
          </a:prstGeom>
          <a:noFill/>
        </p:spPr>
      </p:pic>
      <p:sp>
        <p:nvSpPr>
          <p:cNvPr id="10" name="Oval 9"/>
          <p:cNvSpPr/>
          <p:nvPr/>
        </p:nvSpPr>
        <p:spPr>
          <a:xfrm>
            <a:off x="12744450" y="8356608"/>
            <a:ext cx="1333500" cy="1188000"/>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14" name="Oval 13"/>
          <p:cNvSpPr/>
          <p:nvPr/>
        </p:nvSpPr>
        <p:spPr>
          <a:xfrm>
            <a:off x="12744450" y="8356608"/>
            <a:ext cx="1333500" cy="1188000"/>
          </a:xfrm>
          <a:prstGeom prst="ellipse">
            <a:avLst/>
          </a:prstGeom>
          <a:noFill/>
          <a:ln w="76200" cap="flat">
            <a:solidFill>
              <a:schemeClr val="accent5">
                <a:lumMod val="40000"/>
                <a:lumOff val="6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17" name="Oval 16"/>
          <p:cNvSpPr/>
          <p:nvPr/>
        </p:nvSpPr>
        <p:spPr>
          <a:xfrm>
            <a:off x="12725400" y="7175508"/>
            <a:ext cx="1333500" cy="1188000"/>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18" name="Oval 17"/>
          <p:cNvSpPr/>
          <p:nvPr/>
        </p:nvSpPr>
        <p:spPr>
          <a:xfrm>
            <a:off x="5943600" y="6032508"/>
            <a:ext cx="1333500" cy="1188000"/>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19" name="Oval 18"/>
          <p:cNvSpPr/>
          <p:nvPr/>
        </p:nvSpPr>
        <p:spPr>
          <a:xfrm>
            <a:off x="5943600" y="6032508"/>
            <a:ext cx="1333500" cy="1188000"/>
          </a:xfrm>
          <a:prstGeom prst="ellipse">
            <a:avLst/>
          </a:prstGeom>
          <a:noFill/>
          <a:ln w="76200" cap="flat">
            <a:solidFill>
              <a:schemeClr val="accent5">
                <a:lumMod val="40000"/>
                <a:lumOff val="6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20" name="Oval 19"/>
          <p:cNvSpPr/>
          <p:nvPr/>
        </p:nvSpPr>
        <p:spPr>
          <a:xfrm>
            <a:off x="5924550" y="8337558"/>
            <a:ext cx="1333500" cy="1188000"/>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15" name="Oval 14"/>
          <p:cNvSpPr/>
          <p:nvPr/>
        </p:nvSpPr>
        <p:spPr>
          <a:xfrm>
            <a:off x="12725400" y="7175508"/>
            <a:ext cx="1333500" cy="1188000"/>
          </a:xfrm>
          <a:prstGeom prst="ellipse">
            <a:avLst/>
          </a:prstGeom>
          <a:noFill/>
          <a:ln w="76200" cap="flat">
            <a:solidFill>
              <a:schemeClr val="accent5">
                <a:lumMod val="40000"/>
                <a:lumOff val="6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
        <p:nvSpPr>
          <p:cNvPr id="2" name="Rectángulo 1"/>
          <p:cNvSpPr/>
          <p:nvPr/>
        </p:nvSpPr>
        <p:spPr>
          <a:xfrm>
            <a:off x="4699000" y="1866900"/>
            <a:ext cx="14325600" cy="100330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3" name="Rectángulo 12"/>
          <p:cNvSpPr/>
          <p:nvPr/>
        </p:nvSpPr>
        <p:spPr>
          <a:xfrm>
            <a:off x="15417800" y="2247900"/>
            <a:ext cx="3759200" cy="100330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6" name="Oval 18">
            <a:extLst>
              <a:ext uri="{FF2B5EF4-FFF2-40B4-BE49-F238E27FC236}">
                <a16:creationId xmlns:a16="http://schemas.microsoft.com/office/drawing/2014/main" id="{9AC892B4-03BA-4052-B100-F29D88134625}"/>
              </a:ext>
            </a:extLst>
          </p:cNvPr>
          <p:cNvSpPr/>
          <p:nvPr/>
        </p:nvSpPr>
        <p:spPr>
          <a:xfrm>
            <a:off x="9712038" y="6039434"/>
            <a:ext cx="1333500" cy="1188000"/>
          </a:xfrm>
          <a:prstGeom prst="ellipse">
            <a:avLst/>
          </a:prstGeom>
          <a:noFill/>
          <a:ln w="76200" cap="flat">
            <a:solidFill>
              <a:schemeClr val="accent5">
                <a:lumMod val="40000"/>
                <a:lumOff val="6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ca-ES" sz="3200" b="0" i="0" u="none" strike="noStrike" cap="none" spc="0" normalizeH="0" baseline="0">
              <a:ln w="57150">
                <a:solidFill>
                  <a:schemeClr val="tx1"/>
                </a:solid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8651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P spid="18" grpId="0" animBg="1"/>
      <p:bldP spid="19" grpId="0" animBg="1"/>
      <p:bldP spid="20"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09698E6-33F4-4A76-9D30-51FF39D146C9}"/>
              </a:ext>
            </a:extLst>
          </p:cNvPr>
          <p:cNvSpPr txBox="1">
            <a:spLocks noChangeArrowheads="1"/>
          </p:cNvSpPr>
          <p:nvPr/>
        </p:nvSpPr>
        <p:spPr>
          <a:xfrm>
            <a:off x="2262304" y="5181600"/>
            <a:ext cx="198036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marL="0" marR="0" lvl="0" indent="0" defTabSz="821530" rtl="0" eaLnBrk="1" fontAlgn="auto" latinLnBrk="0" hangingPunct="1">
              <a:lnSpc>
                <a:spcPct val="100000"/>
              </a:lnSpc>
              <a:spcBef>
                <a:spcPts val="0"/>
              </a:spcBef>
              <a:spcAft>
                <a:spcPts val="0"/>
              </a:spcAft>
              <a:buClrTx/>
              <a:buSzTx/>
              <a:buFontTx/>
              <a:buNone/>
              <a:tabLst/>
              <a:defRPr/>
            </a:pPr>
            <a:r>
              <a:rPr kumimoji="0" lang="es-ES" altLang="es-ES" sz="6000" b="1" i="0" u="none" strike="noStrike" kern="0" cap="none" spc="0" normalizeH="0" dirty="0" err="1">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Nanopartícula</a:t>
            </a:r>
            <a:r>
              <a:rPr kumimoji="0" lang="es-ES" altLang="es-ES" sz="6000" b="1" i="0" u="none" strike="noStrike" kern="0" cap="none" spc="0" normalizeH="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 NBTXR3  (óxido de hafnio)</a:t>
            </a:r>
            <a:endParaRPr kumimoji="0" lang="es-ES" altLang="es-ES" sz="6000" b="1" i="0" u="none" strike="noStrike" kern="0" cap="none" spc="0" normalizeH="0" baseline="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endParaRPr>
          </a:p>
        </p:txBody>
      </p:sp>
    </p:spTree>
    <p:extLst>
      <p:ext uri="{BB962C8B-B14F-4D97-AF65-F5344CB8AC3E}">
        <p14:creationId xmlns:p14="http://schemas.microsoft.com/office/powerpoint/2010/main" val="423033125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DAFE108-421D-47DA-8A82-77CE85B70AF7}"/>
              </a:ext>
            </a:extLst>
          </p:cNvPr>
          <p:cNvPicPr>
            <a:picLocks noChangeAspect="1"/>
          </p:cNvPicPr>
          <p:nvPr/>
        </p:nvPicPr>
        <p:blipFill>
          <a:blip r:embed="rId2" cstate="print"/>
          <a:srcRect l="69817" t="14081" b="4139"/>
          <a:stretch>
            <a:fillRect/>
          </a:stretch>
        </p:blipFill>
        <p:spPr>
          <a:xfrm>
            <a:off x="17354550" y="2914650"/>
            <a:ext cx="6622805" cy="9715500"/>
          </a:xfrm>
          <a:prstGeom prst="rect">
            <a:avLst/>
          </a:prstGeom>
        </p:spPr>
      </p:pic>
      <p:sp>
        <p:nvSpPr>
          <p:cNvPr id="3" name="Rectangle 2"/>
          <p:cNvSpPr/>
          <p:nvPr/>
        </p:nvSpPr>
        <p:spPr>
          <a:xfrm>
            <a:off x="1219005" y="3250913"/>
            <a:ext cx="16059345" cy="9110186"/>
          </a:xfrm>
          <a:prstGeom prst="rect">
            <a:avLst/>
          </a:prstGeom>
          <a:solidFill>
            <a:schemeClr val="bg1"/>
          </a:solidFill>
        </p:spPr>
        <p:txBody>
          <a:bodyPr wrap="square">
            <a:spAutoFit/>
          </a:bodyPr>
          <a:lstStyle/>
          <a:p>
            <a:pPr marL="533400" indent="-533400" algn="l">
              <a:spcAft>
                <a:spcPts val="2400"/>
              </a:spcAft>
              <a:buFont typeface="Arial" pitchFamily="34" charset="0"/>
              <a:buChar char="•"/>
            </a:pPr>
            <a:r>
              <a:rPr lang="es-ES" sz="5400" b="1" u="sng" dirty="0">
                <a:latin typeface="Calibri" pitchFamily="34" charset="0"/>
              </a:rPr>
              <a:t>Inerte a menos que se exponga a radioterapia</a:t>
            </a:r>
          </a:p>
          <a:p>
            <a:pPr marL="533400" indent="-533400" algn="l">
              <a:spcAft>
                <a:spcPts val="2400"/>
              </a:spcAft>
              <a:buFont typeface="Arial" pitchFamily="34" charset="0"/>
              <a:buChar char="•"/>
            </a:pPr>
            <a:r>
              <a:rPr lang="es-ES" sz="5400" dirty="0">
                <a:latin typeface="Calibri" pitchFamily="34" charset="0"/>
              </a:rPr>
              <a:t>Diseñada para entrar en las células tumorales</a:t>
            </a:r>
          </a:p>
          <a:p>
            <a:pPr marL="533400" indent="-533400" algn="l">
              <a:spcAft>
                <a:spcPts val="2400"/>
              </a:spcAft>
              <a:buFont typeface="Arial" pitchFamily="34" charset="0"/>
              <a:buChar char="•"/>
            </a:pPr>
            <a:r>
              <a:rPr lang="es-ES" sz="5400" dirty="0">
                <a:latin typeface="Calibri" pitchFamily="34" charset="0"/>
              </a:rPr>
              <a:t>Mejor relación entre absorción de rayos-X y la seguridad</a:t>
            </a:r>
          </a:p>
          <a:p>
            <a:pPr marL="533400" indent="-533400" algn="l">
              <a:spcAft>
                <a:spcPts val="2400"/>
              </a:spcAft>
              <a:buFont typeface="Arial" pitchFamily="34" charset="0"/>
              <a:buChar char="•"/>
            </a:pPr>
            <a:r>
              <a:rPr lang="es-ES" sz="5400" b="1" u="sng" dirty="0">
                <a:latin typeface="Calibri" pitchFamily="34" charset="0"/>
              </a:rPr>
              <a:t>Aumento de la dosis proveniente del interior de las células cancerosas</a:t>
            </a:r>
          </a:p>
          <a:p>
            <a:pPr marL="533400" indent="-533400" algn="l">
              <a:spcAft>
                <a:spcPts val="2400"/>
              </a:spcAft>
              <a:buFont typeface="Arial" pitchFamily="34" charset="0"/>
              <a:buChar char="•"/>
            </a:pPr>
            <a:r>
              <a:rPr lang="es-ES" sz="5400" dirty="0">
                <a:latin typeface="Calibri" pitchFamily="34" charset="0"/>
              </a:rPr>
              <a:t>No se metaboliza en el hígado</a:t>
            </a:r>
          </a:p>
          <a:p>
            <a:pPr marL="533400" indent="-533400" algn="l">
              <a:spcAft>
                <a:spcPts val="2400"/>
              </a:spcAft>
              <a:buFont typeface="Arial" pitchFamily="34" charset="0"/>
              <a:buChar char="•"/>
            </a:pPr>
            <a:r>
              <a:rPr lang="es-ES" sz="5400" dirty="0">
                <a:latin typeface="Calibri" pitchFamily="34" charset="0"/>
              </a:rPr>
              <a:t>Puede administrarse independientemente de la función hepática o renal</a:t>
            </a:r>
          </a:p>
        </p:txBody>
      </p:sp>
      <p:sp>
        <p:nvSpPr>
          <p:cNvPr id="4" name="Title 2">
            <a:extLst>
              <a:ext uri="{FF2B5EF4-FFF2-40B4-BE49-F238E27FC236}">
                <a16:creationId xmlns:a16="http://schemas.microsoft.com/office/drawing/2014/main" id="{C09698E6-33F4-4A76-9D30-51FF39D146C9}"/>
              </a:ext>
            </a:extLst>
          </p:cNvPr>
          <p:cNvSpPr txBox="1">
            <a:spLocks noChangeArrowheads="1"/>
          </p:cNvSpPr>
          <p:nvPr/>
        </p:nvSpPr>
        <p:spPr>
          <a:xfrm>
            <a:off x="2262304" y="0"/>
            <a:ext cx="198036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marL="0" marR="0" lvl="0" indent="0" defTabSz="821530" rtl="0" eaLnBrk="1" fontAlgn="auto" latinLnBrk="0" hangingPunct="1">
              <a:lnSpc>
                <a:spcPct val="100000"/>
              </a:lnSpc>
              <a:spcBef>
                <a:spcPts val="0"/>
              </a:spcBef>
              <a:spcAft>
                <a:spcPts val="0"/>
              </a:spcAft>
              <a:buClrTx/>
              <a:buSzTx/>
              <a:buFontTx/>
              <a:buNone/>
              <a:tabLst/>
              <a:defRPr/>
            </a:pPr>
            <a:r>
              <a:rPr kumimoji="0" lang="es-ES" altLang="es-ES" sz="6000" b="1" i="0" u="none" strike="noStrike" kern="0" cap="none" spc="0" normalizeH="0" dirty="0" err="1">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Nanopartícula</a:t>
            </a:r>
            <a:r>
              <a:rPr kumimoji="0" lang="es-ES" altLang="es-ES" sz="6000" b="1" i="0" u="none" strike="noStrike" kern="0" cap="none" spc="0" normalizeH="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 NBTXR3 (óxido de hafnio)</a:t>
            </a:r>
            <a:endParaRPr kumimoji="0" lang="es-ES" altLang="es-ES" sz="6000" b="1" i="0" u="none" strike="noStrike" kern="0" cap="none" spc="0" normalizeH="0" baseline="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endParaRPr>
          </a:p>
        </p:txBody>
      </p:sp>
      <p:pic>
        <p:nvPicPr>
          <p:cNvPr id="5" name="Picture 4" descr="http://franciscougarte.com/wp-content/uploads/2017/07/001.jpg"/>
          <p:cNvPicPr>
            <a:picLocks noChangeAspect="1" noChangeArrowheads="1"/>
          </p:cNvPicPr>
          <p:nvPr/>
        </p:nvPicPr>
        <p:blipFill>
          <a:blip r:embed="rId3" cstate="print"/>
          <a:srcRect l="9817" t="40685" r="20219" b="48036"/>
          <a:stretch>
            <a:fillRect/>
          </a:stretch>
        </p:blipFill>
        <p:spPr bwMode="auto">
          <a:xfrm>
            <a:off x="601579" y="2025649"/>
            <a:ext cx="23389389" cy="781051"/>
          </a:xfrm>
          <a:prstGeom prst="rect">
            <a:avLst/>
          </a:prstGeom>
          <a:noFill/>
        </p:spPr>
      </p:pic>
    </p:spTree>
    <p:extLst>
      <p:ext uri="{BB962C8B-B14F-4D97-AF65-F5344CB8AC3E}">
        <p14:creationId xmlns:p14="http://schemas.microsoft.com/office/powerpoint/2010/main" val="98089881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6586" t="11991" r="5242" b="6109"/>
          <a:stretch/>
        </p:blipFill>
        <p:spPr>
          <a:xfrm>
            <a:off x="2539999" y="2848050"/>
            <a:ext cx="19050001" cy="10512349"/>
          </a:xfrm>
          <a:prstGeom prst="rect">
            <a:avLst/>
          </a:prstGeom>
        </p:spPr>
      </p:pic>
      <p:sp>
        <p:nvSpPr>
          <p:cNvPr id="3" name="Title 2">
            <a:extLst>
              <a:ext uri="{FF2B5EF4-FFF2-40B4-BE49-F238E27FC236}">
                <a16:creationId xmlns:a16="http://schemas.microsoft.com/office/drawing/2014/main" id="{C09698E6-33F4-4A76-9D30-51FF39D146C9}"/>
              </a:ext>
            </a:extLst>
          </p:cNvPr>
          <p:cNvSpPr txBox="1">
            <a:spLocks noChangeArrowheads="1"/>
          </p:cNvSpPr>
          <p:nvPr/>
        </p:nvSpPr>
        <p:spPr>
          <a:xfrm>
            <a:off x="3100504" y="0"/>
            <a:ext cx="18000000" cy="2088000"/>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marL="0" marR="0" lvl="0" indent="0" defTabSz="821530" rtl="0" eaLnBrk="1" fontAlgn="auto" latinLnBrk="0" hangingPunct="1">
              <a:lnSpc>
                <a:spcPct val="100000"/>
              </a:lnSpc>
              <a:spcBef>
                <a:spcPts val="0"/>
              </a:spcBef>
              <a:spcAft>
                <a:spcPts val="0"/>
              </a:spcAft>
              <a:buClrTx/>
              <a:buSzTx/>
              <a:buFontTx/>
              <a:buNone/>
              <a:tabLst/>
              <a:defRPr/>
            </a:pPr>
            <a:r>
              <a:rPr kumimoji="0" lang="es-ES" altLang="es-ES" sz="6000" b="1" i="0" u="none" strike="noStrike" kern="0" cap="none" spc="0" normalizeH="0" dirty="0">
                <a:ln>
                  <a:noFill/>
                </a:ln>
                <a:solidFill>
                  <a:srgbClr val="1818E4"/>
                </a:solidFill>
                <a:effectLst/>
                <a:uLnTx/>
                <a:uFillTx/>
                <a:latin typeface="Arial" pitchFamily="34" charset="0"/>
                <a:ea typeface="MS PGothic" panose="020B0600070205080204" pitchFamily="34" charset="-128"/>
                <a:cs typeface="Arial" pitchFamily="34" charset="0"/>
                <a:sym typeface="Helvetica Neue Medium"/>
              </a:rPr>
              <a:t>NBTXR3: </a:t>
            </a:r>
            <a:r>
              <a:rPr kumimoji="0" lang="es-ES" altLang="es-ES" sz="6000" b="1" i="0" u="none" strike="noStrike" kern="0" cap="none" spc="0" normalizeH="0" dirty="0">
                <a:ln>
                  <a:noFill/>
                </a:ln>
                <a:solidFill>
                  <a:schemeClr val="tx1"/>
                </a:solidFill>
                <a:effectLst/>
                <a:uLnTx/>
                <a:uFillTx/>
                <a:latin typeface="Arial" pitchFamily="34" charset="0"/>
                <a:ea typeface="MS PGothic" panose="020B0600070205080204" pitchFamily="34" charset="-128"/>
                <a:cs typeface="Arial" pitchFamily="34" charset="0"/>
                <a:sym typeface="Helvetica Neue Medium"/>
              </a:rPr>
              <a:t>Modo de acción</a:t>
            </a:r>
            <a:endParaRPr kumimoji="0" lang="es-ES" altLang="es-ES" sz="6000" b="1" i="0" u="none" strike="noStrike" kern="0" cap="none" spc="0" normalizeH="0" baseline="0" dirty="0">
              <a:ln>
                <a:noFill/>
              </a:ln>
              <a:solidFill>
                <a:schemeClr val="tx1"/>
              </a:solidFill>
              <a:effectLst/>
              <a:uLnTx/>
              <a:uFillTx/>
              <a:latin typeface="Arial" pitchFamily="34" charset="0"/>
              <a:ea typeface="MS PGothic" panose="020B0600070205080204" pitchFamily="34" charset="-128"/>
              <a:cs typeface="Arial" pitchFamily="34" charset="0"/>
              <a:sym typeface="Helvetica Neue Medium"/>
            </a:endParaRPr>
          </a:p>
        </p:txBody>
      </p:sp>
      <p:pic>
        <p:nvPicPr>
          <p:cNvPr id="4" name="Picture 4" descr="http://franciscougarte.com/wp-content/uploads/2017/07/001.jpg"/>
          <p:cNvPicPr>
            <a:picLocks noChangeAspect="1" noChangeArrowheads="1"/>
          </p:cNvPicPr>
          <p:nvPr/>
        </p:nvPicPr>
        <p:blipFill>
          <a:blip r:embed="rId3" cstate="print"/>
          <a:srcRect l="9817" t="40685" r="20219" b="48036"/>
          <a:stretch>
            <a:fillRect/>
          </a:stretch>
        </p:blipFill>
        <p:spPr bwMode="auto">
          <a:xfrm>
            <a:off x="601579" y="1644649"/>
            <a:ext cx="23389389" cy="781051"/>
          </a:xfrm>
          <a:prstGeom prst="rect">
            <a:avLst/>
          </a:prstGeom>
          <a:noFill/>
        </p:spPr>
      </p:pic>
      <p:sp>
        <p:nvSpPr>
          <p:cNvPr id="5" name="Rectangle 2"/>
          <p:cNvSpPr/>
          <p:nvPr/>
        </p:nvSpPr>
        <p:spPr>
          <a:xfrm rot="20849731">
            <a:off x="4864998" y="8416499"/>
            <a:ext cx="14400000" cy="1723549"/>
          </a:xfrm>
          <a:prstGeom prst="rect">
            <a:avLst/>
          </a:prstGeom>
          <a:solidFill>
            <a:srgbClr val="92D050"/>
          </a:solidFill>
        </p:spPr>
        <p:txBody>
          <a:bodyPr wrap="square" anchor="ctr">
            <a:spAutoFit/>
          </a:bodyPr>
          <a:lstStyle/>
          <a:p>
            <a:pPr>
              <a:spcAft>
                <a:spcPts val="1200"/>
              </a:spcAft>
            </a:pPr>
            <a:r>
              <a:rPr lang="es-ES" sz="4800" b="1" dirty="0">
                <a:latin typeface="Calibri" pitchFamily="34" charset="0"/>
              </a:rPr>
              <a:t>NBTXR3 es un gran </a:t>
            </a:r>
            <a:r>
              <a:rPr lang="es-ES" sz="4800" b="1" dirty="0" err="1">
                <a:latin typeface="Calibri" pitchFamily="34" charset="0"/>
              </a:rPr>
              <a:t>radiopotenciador</a:t>
            </a:r>
            <a:r>
              <a:rPr lang="es-ES" sz="4800" b="1" dirty="0">
                <a:latin typeface="Calibri" pitchFamily="34" charset="0"/>
              </a:rPr>
              <a:t> </a:t>
            </a:r>
          </a:p>
          <a:p>
            <a:pPr>
              <a:spcAft>
                <a:spcPts val="1200"/>
              </a:spcAft>
            </a:pPr>
            <a:r>
              <a:rPr lang="es-ES" sz="4800" b="1" dirty="0">
                <a:latin typeface="Calibri" pitchFamily="34" charset="0"/>
              </a:rPr>
              <a:t>(</a:t>
            </a:r>
            <a:r>
              <a:rPr lang="es-ES" sz="4800" b="1" u="sng" dirty="0">
                <a:latin typeface="Calibri" pitchFamily="34" charset="0"/>
              </a:rPr>
              <a:t>9 veces la dosis física en la célula tumoral</a:t>
            </a:r>
            <a:r>
              <a:rPr lang="es-ES" sz="4800" b="1" dirty="0">
                <a:latin typeface="Calibri" pitchFamily="34" charset="0"/>
              </a:rPr>
              <a:t>)</a:t>
            </a:r>
          </a:p>
        </p:txBody>
      </p:sp>
    </p:spTree>
    <p:extLst>
      <p:ext uri="{BB962C8B-B14F-4D97-AF65-F5344CB8AC3E}">
        <p14:creationId xmlns:p14="http://schemas.microsoft.com/office/powerpoint/2010/main" val="579535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09698E6-33F4-4A76-9D30-51FF39D146C9}"/>
              </a:ext>
            </a:extLst>
          </p:cNvPr>
          <p:cNvSpPr txBox="1">
            <a:spLocks noChangeArrowheads="1"/>
          </p:cNvSpPr>
          <p:nvPr/>
        </p:nvSpPr>
        <p:spPr>
          <a:xfrm>
            <a:off x="2262304" y="3378200"/>
            <a:ext cx="198036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lvl="0" hangingPunct="1">
              <a:defRPr/>
            </a:pPr>
            <a:r>
              <a:rPr lang="es-ES" altLang="es-ES" sz="6000" b="1" dirty="0">
                <a:solidFill>
                  <a:srgbClr val="0000FF"/>
                </a:solidFill>
                <a:latin typeface="Arial" pitchFamily="34" charset="0"/>
                <a:ea typeface="MS PGothic" panose="020B0600070205080204" pitchFamily="34" charset="-128"/>
                <a:cs typeface="Arial" pitchFamily="34" charset="0"/>
              </a:rPr>
              <a:t>NBTXR3 (óxido de hafnio) + </a:t>
            </a:r>
            <a:r>
              <a:rPr kumimoji="0" lang="es-ES" altLang="es-ES" sz="6000" b="1" i="0" u="none" strike="noStrike" kern="0" cap="none" spc="0" normalizeH="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Radioterapia</a:t>
            </a:r>
            <a:endParaRPr kumimoji="0" lang="es-ES" altLang="es-ES" sz="6000" b="1" i="0" u="none" strike="noStrike" kern="0" cap="none" spc="0" normalizeH="0" baseline="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endParaRPr>
          </a:p>
        </p:txBody>
      </p:sp>
      <p:sp>
        <p:nvSpPr>
          <p:cNvPr id="3" name="Title 2">
            <a:extLst>
              <a:ext uri="{FF2B5EF4-FFF2-40B4-BE49-F238E27FC236}">
                <a16:creationId xmlns:a16="http://schemas.microsoft.com/office/drawing/2014/main" id="{C09698E6-33F4-4A76-9D30-51FF39D146C9}"/>
              </a:ext>
            </a:extLst>
          </p:cNvPr>
          <p:cNvSpPr txBox="1">
            <a:spLocks noChangeArrowheads="1"/>
          </p:cNvSpPr>
          <p:nvPr/>
        </p:nvSpPr>
        <p:spPr>
          <a:xfrm>
            <a:off x="2262304" y="5638800"/>
            <a:ext cx="198036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marL="0" marR="0" lvl="0" indent="0" defTabSz="821530" rtl="0" eaLnBrk="1" fontAlgn="auto" latinLnBrk="0" hangingPunct="1">
              <a:lnSpc>
                <a:spcPct val="100000"/>
              </a:lnSpc>
              <a:spcBef>
                <a:spcPts val="0"/>
              </a:spcBef>
              <a:spcAft>
                <a:spcPts val="0"/>
              </a:spcAft>
              <a:buClrTx/>
              <a:buSzTx/>
              <a:buFontTx/>
              <a:buNone/>
              <a:tabLst/>
              <a:defRPr/>
            </a:pPr>
            <a:r>
              <a:rPr kumimoji="0" lang="es-ES" altLang="es-ES" sz="6000" b="1" i="0" u="none" strike="noStrike" kern="0" cap="none" spc="0" normalizeH="0" dirty="0">
                <a:ln>
                  <a:noFill/>
                </a:ln>
                <a:solidFill>
                  <a:schemeClr val="tx1"/>
                </a:solidFill>
                <a:effectLst/>
                <a:uLnTx/>
                <a:uFillTx/>
                <a:latin typeface="Arial" pitchFamily="34" charset="0"/>
                <a:ea typeface="MS PGothic" panose="020B0600070205080204" pitchFamily="34" charset="-128"/>
                <a:cs typeface="Arial" pitchFamily="34" charset="0"/>
                <a:sym typeface="Helvetica Neue Medium"/>
              </a:rPr>
              <a:t>APLICACIONES CLÍNICAS</a:t>
            </a:r>
            <a:endParaRPr kumimoji="0" lang="es-ES" altLang="es-ES" sz="6000" b="1" i="0" u="none" strike="noStrike" kern="0" cap="none" spc="0" normalizeH="0" baseline="0" dirty="0">
              <a:ln>
                <a:noFill/>
              </a:ln>
              <a:solidFill>
                <a:schemeClr val="tx1"/>
              </a:solidFill>
              <a:effectLst/>
              <a:uLnTx/>
              <a:uFillTx/>
              <a:latin typeface="Arial" pitchFamily="34" charset="0"/>
              <a:ea typeface="MS PGothic" panose="020B0600070205080204" pitchFamily="34" charset="-128"/>
              <a:cs typeface="Arial" pitchFamily="34" charset="0"/>
              <a:sym typeface="Helvetica Neue Medium"/>
            </a:endParaRPr>
          </a:p>
        </p:txBody>
      </p:sp>
    </p:spTree>
    <p:extLst>
      <p:ext uri="{BB962C8B-B14F-4D97-AF65-F5344CB8AC3E}">
        <p14:creationId xmlns:p14="http://schemas.microsoft.com/office/powerpoint/2010/main" val="212563994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40205" y="3250913"/>
            <a:ext cx="16059345" cy="8894743"/>
          </a:xfrm>
          <a:prstGeom prst="rect">
            <a:avLst/>
          </a:prstGeom>
          <a:solidFill>
            <a:schemeClr val="bg1"/>
          </a:solidFill>
        </p:spPr>
        <p:txBody>
          <a:bodyPr wrap="square">
            <a:spAutoFit/>
          </a:bodyPr>
          <a:lstStyle/>
          <a:p>
            <a:pPr algn="l">
              <a:spcAft>
                <a:spcPts val="2400"/>
              </a:spcAft>
            </a:pPr>
            <a:r>
              <a:rPr lang="es-ES" sz="5400" b="1" u="sng" dirty="0">
                <a:latin typeface="Calibri" pitchFamily="34" charset="0"/>
              </a:rPr>
              <a:t>Ensayo fase 1</a:t>
            </a:r>
          </a:p>
          <a:p>
            <a:pPr marL="533400" indent="-533400" algn="l">
              <a:spcAft>
                <a:spcPts val="2400"/>
              </a:spcAft>
              <a:buFont typeface="Arial" pitchFamily="34" charset="0"/>
              <a:buChar char="•"/>
            </a:pPr>
            <a:r>
              <a:rPr lang="es-ES" sz="5400" dirty="0">
                <a:latin typeface="Calibri" pitchFamily="34" charset="0"/>
              </a:rPr>
              <a:t>Diseñado para determinar dosis y toxicidad</a:t>
            </a:r>
          </a:p>
          <a:p>
            <a:pPr marL="533400" indent="-533400" algn="l">
              <a:spcAft>
                <a:spcPts val="2400"/>
              </a:spcAft>
              <a:buFont typeface="Arial" pitchFamily="34" charset="0"/>
              <a:buChar char="•"/>
            </a:pPr>
            <a:r>
              <a:rPr lang="es-ES" sz="5400" dirty="0">
                <a:latin typeface="Calibri" pitchFamily="34" charset="0"/>
              </a:rPr>
              <a:t>Publicado en </a:t>
            </a:r>
            <a:r>
              <a:rPr lang="es-ES" sz="5400" dirty="0" err="1">
                <a:latin typeface="Calibri" pitchFamily="34" charset="0"/>
              </a:rPr>
              <a:t>Clinical</a:t>
            </a:r>
            <a:r>
              <a:rPr lang="es-ES" sz="5400" dirty="0">
                <a:latin typeface="Calibri" pitchFamily="34" charset="0"/>
              </a:rPr>
              <a:t> </a:t>
            </a:r>
            <a:r>
              <a:rPr lang="es-ES" sz="5400" dirty="0" err="1">
                <a:latin typeface="Calibri" pitchFamily="34" charset="0"/>
              </a:rPr>
              <a:t>Cancer</a:t>
            </a:r>
            <a:r>
              <a:rPr lang="es-ES" sz="5400" dirty="0">
                <a:latin typeface="Calibri" pitchFamily="34" charset="0"/>
              </a:rPr>
              <a:t> </a:t>
            </a:r>
            <a:r>
              <a:rPr lang="es-ES" sz="5400" dirty="0" err="1">
                <a:latin typeface="Calibri" pitchFamily="34" charset="0"/>
              </a:rPr>
              <a:t>Reserach</a:t>
            </a:r>
            <a:endParaRPr lang="es-ES" sz="5400" dirty="0">
              <a:latin typeface="Calibri" pitchFamily="34" charset="0"/>
            </a:endParaRPr>
          </a:p>
          <a:p>
            <a:pPr marL="533400" indent="-533400" algn="l">
              <a:spcAft>
                <a:spcPts val="2400"/>
              </a:spcAft>
              <a:buFont typeface="Arial" pitchFamily="34" charset="0"/>
              <a:buChar char="•"/>
            </a:pPr>
            <a:endParaRPr lang="es-ES" sz="5400" b="1" dirty="0">
              <a:latin typeface="Calibri" pitchFamily="34" charset="0"/>
            </a:endParaRPr>
          </a:p>
          <a:p>
            <a:pPr algn="l">
              <a:spcAft>
                <a:spcPts val="2400"/>
              </a:spcAft>
            </a:pPr>
            <a:r>
              <a:rPr lang="es-ES" sz="5400" b="1" u="sng" dirty="0">
                <a:latin typeface="Calibri" pitchFamily="34" charset="0"/>
              </a:rPr>
              <a:t>Ensayo fase 2-3</a:t>
            </a:r>
          </a:p>
          <a:p>
            <a:pPr marL="533400" indent="-533400" algn="l">
              <a:spcAft>
                <a:spcPts val="2400"/>
              </a:spcAft>
              <a:buFont typeface="Arial" pitchFamily="34" charset="0"/>
              <a:buChar char="•"/>
            </a:pPr>
            <a:r>
              <a:rPr lang="es-ES" sz="5400" dirty="0">
                <a:latin typeface="Calibri" pitchFamily="34" charset="0"/>
              </a:rPr>
              <a:t>Estudio aleatorizado, </a:t>
            </a:r>
            <a:r>
              <a:rPr lang="es-ES" sz="5400" dirty="0" err="1">
                <a:latin typeface="Calibri" pitchFamily="34" charset="0"/>
              </a:rPr>
              <a:t>multicéntrico</a:t>
            </a:r>
            <a:r>
              <a:rPr lang="es-ES" sz="5400" dirty="0">
                <a:latin typeface="Calibri" pitchFamily="34" charset="0"/>
              </a:rPr>
              <a:t>, internacional</a:t>
            </a:r>
          </a:p>
          <a:p>
            <a:pPr marL="533400" indent="-533400" algn="l">
              <a:spcAft>
                <a:spcPts val="2400"/>
              </a:spcAft>
              <a:buFont typeface="Arial" pitchFamily="34" charset="0"/>
              <a:buChar char="•"/>
            </a:pPr>
            <a:r>
              <a:rPr lang="es-ES" sz="5400" dirty="0">
                <a:latin typeface="Calibri" pitchFamily="34" charset="0"/>
              </a:rPr>
              <a:t>Presentado en múltiples congresos</a:t>
            </a:r>
          </a:p>
          <a:p>
            <a:pPr marL="533400" indent="-533400" algn="l">
              <a:spcAft>
                <a:spcPts val="2400"/>
              </a:spcAft>
              <a:buFont typeface="Arial" pitchFamily="34" charset="0"/>
              <a:buChar char="•"/>
            </a:pPr>
            <a:r>
              <a:rPr lang="es-ES" sz="5400" dirty="0">
                <a:latin typeface="Calibri" pitchFamily="34" charset="0"/>
              </a:rPr>
              <a:t>Aceptado para publicación en </a:t>
            </a:r>
            <a:r>
              <a:rPr lang="es-ES" sz="5400" dirty="0" err="1">
                <a:latin typeface="Calibri" pitchFamily="34" charset="0"/>
              </a:rPr>
              <a:t>Lancet</a:t>
            </a:r>
            <a:r>
              <a:rPr lang="es-ES" sz="5400" dirty="0">
                <a:latin typeface="Calibri" pitchFamily="34" charset="0"/>
              </a:rPr>
              <a:t> </a:t>
            </a:r>
            <a:r>
              <a:rPr lang="es-ES" sz="5400" dirty="0" err="1">
                <a:latin typeface="Calibri" pitchFamily="34" charset="0"/>
              </a:rPr>
              <a:t>Oncology</a:t>
            </a:r>
            <a:endParaRPr lang="es-ES" sz="5400" dirty="0">
              <a:latin typeface="Calibri" pitchFamily="34" charset="0"/>
            </a:endParaRPr>
          </a:p>
        </p:txBody>
      </p:sp>
      <p:sp>
        <p:nvSpPr>
          <p:cNvPr id="4" name="Title 2">
            <a:extLst>
              <a:ext uri="{FF2B5EF4-FFF2-40B4-BE49-F238E27FC236}">
                <a16:creationId xmlns:a16="http://schemas.microsoft.com/office/drawing/2014/main" id="{C09698E6-33F4-4A76-9D30-51FF39D146C9}"/>
              </a:ext>
            </a:extLst>
          </p:cNvPr>
          <p:cNvSpPr txBox="1">
            <a:spLocks noChangeArrowheads="1"/>
          </p:cNvSpPr>
          <p:nvPr/>
        </p:nvSpPr>
        <p:spPr>
          <a:xfrm>
            <a:off x="2262304" y="0"/>
            <a:ext cx="198036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marL="0" marR="0" lvl="0" indent="0" defTabSz="821530" rtl="0" eaLnBrk="1" fontAlgn="auto" latinLnBrk="0" hangingPunct="1">
              <a:lnSpc>
                <a:spcPct val="100000"/>
              </a:lnSpc>
              <a:spcBef>
                <a:spcPts val="0"/>
              </a:spcBef>
              <a:spcAft>
                <a:spcPts val="0"/>
              </a:spcAft>
              <a:buClrTx/>
              <a:buSzTx/>
              <a:buFontTx/>
              <a:buNone/>
              <a:tabLst/>
              <a:defRPr/>
            </a:pPr>
            <a:r>
              <a:rPr kumimoji="0" lang="es-ES" altLang="es-ES" sz="6000" b="1" i="0" u="none" strike="noStrike" kern="0" cap="none" spc="0" normalizeH="0" dirty="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rPr>
              <a:t>Desarrollo clínico en </a:t>
            </a:r>
            <a:r>
              <a:rPr kumimoji="0" lang="es-ES" altLang="es-ES" sz="6000" b="1" i="0" u="none" strike="noStrike" kern="0" cap="none" spc="0" normalizeH="0" dirty="0">
                <a:ln>
                  <a:noFill/>
                </a:ln>
                <a:solidFill>
                  <a:schemeClr val="tx1"/>
                </a:solidFill>
                <a:effectLst/>
                <a:uLnTx/>
                <a:uFillTx/>
                <a:latin typeface="Arial" pitchFamily="34" charset="0"/>
                <a:ea typeface="MS PGothic" panose="020B0600070205080204" pitchFamily="34" charset="-128"/>
                <a:cs typeface="Arial" pitchFamily="34" charset="0"/>
                <a:sym typeface="Helvetica Neue Medium"/>
              </a:rPr>
              <a:t>Sarcomas de Partes Blandas</a:t>
            </a:r>
            <a:endParaRPr kumimoji="0" lang="es-ES" altLang="es-ES" sz="6000" b="1" i="0" u="none" strike="noStrike" kern="0" cap="none" spc="0" normalizeH="0" baseline="0" dirty="0">
              <a:ln>
                <a:noFill/>
              </a:ln>
              <a:solidFill>
                <a:schemeClr val="tx1"/>
              </a:solidFill>
              <a:effectLst/>
              <a:uLnTx/>
              <a:uFillTx/>
              <a:latin typeface="Arial" pitchFamily="34" charset="0"/>
              <a:ea typeface="MS PGothic" panose="020B0600070205080204" pitchFamily="34" charset="-128"/>
              <a:cs typeface="Arial" pitchFamily="34" charset="0"/>
              <a:sym typeface="Helvetica Neue Medium"/>
            </a:endParaRPr>
          </a:p>
        </p:txBody>
      </p:sp>
      <p:pic>
        <p:nvPicPr>
          <p:cNvPr id="5" name="Picture 4" descr="http://franciscougarte.com/wp-content/uploads/2017/07/001.jpg"/>
          <p:cNvPicPr>
            <a:picLocks noChangeAspect="1" noChangeArrowheads="1"/>
          </p:cNvPicPr>
          <p:nvPr/>
        </p:nvPicPr>
        <p:blipFill>
          <a:blip r:embed="rId2" cstate="print"/>
          <a:srcRect l="9817" t="40685" r="20219" b="48036"/>
          <a:stretch>
            <a:fillRect/>
          </a:stretch>
        </p:blipFill>
        <p:spPr bwMode="auto">
          <a:xfrm>
            <a:off x="601579" y="2025649"/>
            <a:ext cx="23389389" cy="781051"/>
          </a:xfrm>
          <a:prstGeom prst="rect">
            <a:avLst/>
          </a:prstGeom>
          <a:noFill/>
        </p:spPr>
      </p:pic>
    </p:spTree>
    <p:extLst>
      <p:ext uri="{BB962C8B-B14F-4D97-AF65-F5344CB8AC3E}">
        <p14:creationId xmlns:p14="http://schemas.microsoft.com/office/powerpoint/2010/main" val="2671197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A1D84811-FD16-4A8A-A3BF-6A111CD0655A}"/>
              </a:ext>
            </a:extLst>
          </p:cNvPr>
          <p:cNvSpPr txBox="1">
            <a:spLocks noChangeArrowheads="1"/>
          </p:cNvSpPr>
          <p:nvPr/>
        </p:nvSpPr>
        <p:spPr bwMode="auto">
          <a:xfrm>
            <a:off x="4763702" y="3701191"/>
            <a:ext cx="15919432" cy="10081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275" tIns="93403" rIns="180275" bIns="93403"/>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defTabSz="815143" eaLnBrk="0" fontAlgn="base">
              <a:lnSpc>
                <a:spcPct val="100000"/>
              </a:lnSpc>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 altLang="es-ES" sz="6350" b="1" kern="1200">
                <a:cs typeface="+mn-cs"/>
              </a:rPr>
              <a:t>What it is not Hyperthermic Oncology?</a:t>
            </a:r>
            <a:r>
              <a:rPr lang="es-ES" altLang="es-ES" sz="6350" kern="1200">
                <a:solidFill>
                  <a:srgbClr val="FFFFFF"/>
                </a:solidFill>
                <a:cs typeface="+mn-cs"/>
              </a:rPr>
              <a:t> </a:t>
            </a:r>
            <a:br>
              <a:rPr lang="es-ES" altLang="es-ES" sz="6350" b="1" kern="1200">
                <a:cs typeface="+mn-cs"/>
              </a:rPr>
            </a:br>
            <a:br>
              <a:rPr lang="es-ES" altLang="es-ES" sz="7258" b="1" kern="1200">
                <a:cs typeface="+mn-cs"/>
              </a:rPr>
            </a:br>
            <a:r>
              <a:rPr lang="es-ES" altLang="es-ES" sz="5625" b="1" kern="1200">
                <a:solidFill>
                  <a:srgbClr val="DD3A07"/>
                </a:solidFill>
                <a:cs typeface="+mn-cs"/>
              </a:rPr>
              <a:t>“</a:t>
            </a:r>
            <a:r>
              <a:rPr lang="es-ES" altLang="es-ES" sz="5625" b="1" u="sng" kern="1200">
                <a:solidFill>
                  <a:srgbClr val="DD3A07"/>
                </a:solidFill>
                <a:cs typeface="+mn-cs"/>
              </a:rPr>
              <a:t>It is not alternative Medicine</a:t>
            </a:r>
            <a:r>
              <a:rPr lang="es-ES" altLang="es-ES" sz="5625" b="1" kern="1200">
                <a:solidFill>
                  <a:srgbClr val="DD3A07"/>
                </a:solidFill>
                <a:cs typeface="+mn-cs"/>
              </a:rPr>
              <a:t>”</a:t>
            </a:r>
            <a:br>
              <a:rPr lang="es-ES" altLang="es-ES" sz="5625" b="1" kern="1200">
                <a:solidFill>
                  <a:srgbClr val="DD3A07"/>
                </a:solidFill>
                <a:cs typeface="+mn-cs"/>
              </a:rPr>
            </a:br>
            <a:br>
              <a:rPr lang="es-ES" altLang="es-ES" sz="4717" b="1" kern="1200">
                <a:solidFill>
                  <a:srgbClr val="213CC3"/>
                </a:solidFill>
                <a:cs typeface="+mn-cs"/>
              </a:rPr>
            </a:br>
            <a:r>
              <a:rPr lang="es-ES" altLang="es-ES" sz="4717" b="1" kern="1200">
                <a:solidFill>
                  <a:srgbClr val="213CC3"/>
                </a:solidFill>
                <a:cs typeface="+mn-cs"/>
              </a:rPr>
              <a:t>Although it has “per se”a citolitic effect, the best results are presented when combined with the conventional oncological treatment:</a:t>
            </a:r>
          </a:p>
          <a:p>
            <a:pPr defTabSz="815143" eaLnBrk="0" fontAlgn="base">
              <a:lnSpc>
                <a:spcPct val="100000"/>
              </a:lnSpc>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endParaRPr lang="es-ES" altLang="es-ES" sz="4717" b="1" kern="1200">
              <a:solidFill>
                <a:srgbClr val="213CC3"/>
              </a:solidFill>
              <a:cs typeface="+mn-cs"/>
            </a:endParaRPr>
          </a:p>
          <a:p>
            <a:pPr defTabSz="815143" eaLnBrk="0" fontAlgn="base">
              <a:lnSpc>
                <a:spcPct val="100000"/>
              </a:lnSpc>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 altLang="es-ES" sz="4717" b="1" kern="1200">
                <a:cs typeface="+mn-cs"/>
              </a:rPr>
              <a:t>Surgery, Radiotherapy and/or Chemotherapy</a:t>
            </a:r>
          </a:p>
        </p:txBody>
      </p:sp>
      <p:sp>
        <p:nvSpPr>
          <p:cNvPr id="14339" name="Text Box 2">
            <a:extLst>
              <a:ext uri="{FF2B5EF4-FFF2-40B4-BE49-F238E27FC236}">
                <a16:creationId xmlns:a16="http://schemas.microsoft.com/office/drawing/2014/main" id="{1584DD8F-85B3-4205-901A-12892EF61D1B}"/>
              </a:ext>
            </a:extLst>
          </p:cNvPr>
          <p:cNvSpPr txBox="1">
            <a:spLocks noChangeArrowheads="1"/>
          </p:cNvSpPr>
          <p:nvPr/>
        </p:nvSpPr>
        <p:spPr bwMode="auto">
          <a:xfrm>
            <a:off x="8058768" y="455090"/>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 altLang="es-ES" sz="7983" kern="1200">
                <a:solidFill>
                  <a:srgbClr val="23B8DC"/>
                </a:solidFill>
                <a:cs typeface="+mn-cs"/>
              </a:rPr>
              <a:t>HYPERTHERMIA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B80EDA9-0DF5-4B45-A85C-6AA5CA8B6DB7}"/>
              </a:ext>
            </a:extLst>
          </p:cNvPr>
          <p:cNvPicPr>
            <a:picLocks noChangeAspect="1"/>
          </p:cNvPicPr>
          <p:nvPr/>
        </p:nvPicPr>
        <p:blipFill>
          <a:blip r:embed="rId2" cstate="print"/>
          <a:srcRect b="61461"/>
          <a:stretch>
            <a:fillRect/>
          </a:stretch>
        </p:blipFill>
        <p:spPr>
          <a:xfrm>
            <a:off x="1346011" y="675115"/>
            <a:ext cx="22412426" cy="3704380"/>
          </a:xfrm>
          <a:prstGeom prst="rect">
            <a:avLst/>
          </a:prstGeom>
        </p:spPr>
      </p:pic>
      <p:pic>
        <p:nvPicPr>
          <p:cNvPr id="3" name="Image 3">
            <a:extLst>
              <a:ext uri="{FF2B5EF4-FFF2-40B4-BE49-F238E27FC236}">
                <a16:creationId xmlns:a16="http://schemas.microsoft.com/office/drawing/2014/main" id="{EB80EDA9-0DF5-4B45-A85C-6AA5CA8B6DB7}"/>
              </a:ext>
            </a:extLst>
          </p:cNvPr>
          <p:cNvPicPr>
            <a:picLocks noChangeAspect="1"/>
          </p:cNvPicPr>
          <p:nvPr/>
        </p:nvPicPr>
        <p:blipFill>
          <a:blip r:embed="rId2" cstate="print"/>
          <a:srcRect t="46967" b="3465"/>
          <a:stretch>
            <a:fillRect/>
          </a:stretch>
        </p:blipFill>
        <p:spPr>
          <a:xfrm>
            <a:off x="1139603" y="4186989"/>
            <a:ext cx="22412426" cy="4764506"/>
          </a:xfrm>
          <a:prstGeom prst="rect">
            <a:avLst/>
          </a:prstGeom>
        </p:spPr>
      </p:pic>
      <p:sp>
        <p:nvSpPr>
          <p:cNvPr id="5" name="QuadreDeText 4"/>
          <p:cNvSpPr txBox="1"/>
          <p:nvPr/>
        </p:nvSpPr>
        <p:spPr>
          <a:xfrm>
            <a:off x="3561347" y="9503334"/>
            <a:ext cx="17036716" cy="821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ca-ES" sz="44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ESTRO 2019. Milan</a:t>
            </a:r>
          </a:p>
        </p:txBody>
      </p:sp>
    </p:spTree>
    <p:extLst>
      <p:ext uri="{BB962C8B-B14F-4D97-AF65-F5344CB8AC3E}">
        <p14:creationId xmlns:p14="http://schemas.microsoft.com/office/powerpoint/2010/main" val="41818240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CB08D74-0E59-4B55-9839-FBE61167950C}"/>
              </a:ext>
            </a:extLst>
          </p:cNvPr>
          <p:cNvPicPr>
            <a:picLocks noChangeAspect="1"/>
          </p:cNvPicPr>
          <p:nvPr/>
        </p:nvPicPr>
        <p:blipFill>
          <a:blip r:embed="rId2" cstate="print"/>
          <a:stretch>
            <a:fillRect/>
          </a:stretch>
        </p:blipFill>
        <p:spPr>
          <a:xfrm>
            <a:off x="197988" y="304800"/>
            <a:ext cx="22445464" cy="12877800"/>
          </a:xfrm>
          <a:prstGeom prst="rect">
            <a:avLst/>
          </a:prstGeom>
        </p:spPr>
      </p:pic>
    </p:spTree>
    <p:extLst>
      <p:ext uri="{BB962C8B-B14F-4D97-AF65-F5344CB8AC3E}">
        <p14:creationId xmlns:p14="http://schemas.microsoft.com/office/powerpoint/2010/main" val="37722880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BA4556F-7B2F-4665-8F2C-F6F860B2D8ED}"/>
              </a:ext>
            </a:extLst>
          </p:cNvPr>
          <p:cNvPicPr>
            <a:picLocks noChangeAspect="1"/>
          </p:cNvPicPr>
          <p:nvPr/>
        </p:nvPicPr>
        <p:blipFill>
          <a:blip r:embed="rId2" cstate="print"/>
          <a:stretch>
            <a:fillRect/>
          </a:stretch>
        </p:blipFill>
        <p:spPr>
          <a:xfrm>
            <a:off x="1008000" y="918000"/>
            <a:ext cx="22554318" cy="11880000"/>
          </a:xfrm>
          <a:prstGeom prst="rect">
            <a:avLst/>
          </a:prstGeom>
        </p:spPr>
      </p:pic>
      <p:cxnSp>
        <p:nvCxnSpPr>
          <p:cNvPr id="4" name="Conector recto 3"/>
          <p:cNvCxnSpPr/>
          <p:nvPr/>
        </p:nvCxnSpPr>
        <p:spPr>
          <a:xfrm>
            <a:off x="11912600" y="7594600"/>
            <a:ext cx="3124200" cy="0"/>
          </a:xfrm>
          <a:prstGeom prst="line">
            <a:avLst/>
          </a:prstGeom>
          <a:noFill/>
          <a:ln w="762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6" name="Conector recto 5"/>
          <p:cNvCxnSpPr/>
          <p:nvPr/>
        </p:nvCxnSpPr>
        <p:spPr>
          <a:xfrm>
            <a:off x="11912600" y="10312400"/>
            <a:ext cx="2286000" cy="25400"/>
          </a:xfrm>
          <a:prstGeom prst="line">
            <a:avLst/>
          </a:prstGeom>
          <a:noFill/>
          <a:ln w="76200" cap="flat">
            <a:solidFill>
              <a:schemeClr val="accent5"/>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8022548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15E03D-FD65-4DA0-962E-43EC4843799C}"/>
              </a:ext>
            </a:extLst>
          </p:cNvPr>
          <p:cNvPicPr>
            <a:picLocks noChangeAspect="1"/>
          </p:cNvPicPr>
          <p:nvPr/>
        </p:nvPicPr>
        <p:blipFill>
          <a:blip r:embed="rId2" cstate="print"/>
          <a:stretch>
            <a:fillRect/>
          </a:stretch>
        </p:blipFill>
        <p:spPr>
          <a:xfrm>
            <a:off x="1008000" y="1224000"/>
            <a:ext cx="23282877" cy="11052000"/>
          </a:xfrm>
          <a:prstGeom prst="rect">
            <a:avLst/>
          </a:prstGeom>
        </p:spPr>
      </p:pic>
    </p:spTree>
    <p:extLst>
      <p:ext uri="{BB962C8B-B14F-4D97-AF65-F5344CB8AC3E}">
        <p14:creationId xmlns:p14="http://schemas.microsoft.com/office/powerpoint/2010/main" val="424426735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87CAD2-351A-422B-8DB9-882104D57C8F}"/>
              </a:ext>
            </a:extLst>
          </p:cNvPr>
          <p:cNvSpPr/>
          <p:nvPr/>
        </p:nvSpPr>
        <p:spPr>
          <a:xfrm>
            <a:off x="2003424" y="3637588"/>
            <a:ext cx="20907375" cy="4104200"/>
          </a:xfrm>
          <a:prstGeom prst="rect">
            <a:avLst/>
          </a:prstGeom>
        </p:spPr>
        <p:txBody>
          <a:bodyPr wrap="square">
            <a:spAutoFit/>
          </a:bodyPr>
          <a:lstStyle/>
          <a:p>
            <a:pPr algn="just" defTabSz="914400" fontAlgn="base" hangingPunct="1">
              <a:lnSpc>
                <a:spcPct val="150000"/>
              </a:lnSpc>
            </a:pPr>
            <a:r>
              <a:rPr lang="en-US" sz="6000" b="1" kern="1200" dirty="0" err="1">
                <a:solidFill>
                  <a:srgbClr val="002060"/>
                </a:solidFill>
                <a:latin typeface="Calibri" panose="020F0502020204030204" pitchFamily="34" charset="0"/>
                <a:ea typeface="Times New Roman" panose="02020603050405020304" pitchFamily="18" charset="0"/>
                <a:cs typeface="ＭＳ Ｐゴシック"/>
              </a:rPr>
              <a:t>Hensify</a:t>
            </a:r>
            <a:r>
              <a:rPr lang="en-US" sz="6000" b="1" kern="1200" dirty="0">
                <a:solidFill>
                  <a:srgbClr val="002060"/>
                </a:solidFill>
                <a:latin typeface="Calibri" panose="020F0502020204030204" pitchFamily="34" charset="0"/>
                <a:ea typeface="Times New Roman" panose="02020603050405020304" pitchFamily="18" charset="0"/>
                <a:cs typeface="ＭＳ Ｐゴシック"/>
              </a:rPr>
              <a:t>®(NBTXR3) received European Market Approval (CE mark) enabling commercialization in 27 European Union countries for the treatment of locally advanced soft tissue sarcoma. April 2019</a:t>
            </a:r>
            <a:endParaRPr lang="es-ES" sz="6000" b="1" kern="1200" dirty="0">
              <a:solidFill>
                <a:srgbClr val="002060"/>
              </a:solidFill>
              <a:latin typeface="Calibri" panose="020F0502020204030204" pitchFamily="34" charset="0"/>
              <a:ea typeface="Calibri" panose="020F0502020204030204" pitchFamily="34" charset="0"/>
              <a:cs typeface="ＭＳ Ｐゴシック"/>
            </a:endParaRPr>
          </a:p>
        </p:txBody>
      </p:sp>
    </p:spTree>
    <p:extLst>
      <p:ext uri="{BB962C8B-B14F-4D97-AF65-F5344CB8AC3E}">
        <p14:creationId xmlns:p14="http://schemas.microsoft.com/office/powerpoint/2010/main" val="64207023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11">
            <a:extLst>
              <a:ext uri="{FF2B5EF4-FFF2-40B4-BE49-F238E27FC236}">
                <a16:creationId xmlns:a16="http://schemas.microsoft.com/office/drawing/2014/main" id="{A7DF8128-1EB4-48B2-9A61-0C834D0C9363}"/>
              </a:ext>
            </a:extLst>
          </p:cNvPr>
          <p:cNvGrpSpPr/>
          <p:nvPr/>
        </p:nvGrpSpPr>
        <p:grpSpPr>
          <a:xfrm>
            <a:off x="873642" y="2291723"/>
            <a:ext cx="22291158" cy="10535281"/>
            <a:chOff x="873642" y="1555807"/>
            <a:chExt cx="7898248" cy="3969824"/>
          </a:xfrm>
        </p:grpSpPr>
        <p:cxnSp>
          <p:nvCxnSpPr>
            <p:cNvPr id="44" name="Connecteur droit 50">
              <a:extLst>
                <a:ext uri="{FF2B5EF4-FFF2-40B4-BE49-F238E27FC236}">
                  <a16:creationId xmlns:a16="http://schemas.microsoft.com/office/drawing/2014/main" id="{0410F269-A4E9-4F8B-8A4B-8FB7E60615E6}"/>
                </a:ext>
              </a:extLst>
            </p:cNvPr>
            <p:cNvCxnSpPr>
              <a:cxnSpLocks/>
            </p:cNvCxnSpPr>
            <p:nvPr/>
          </p:nvCxnSpPr>
          <p:spPr>
            <a:xfrm>
              <a:off x="3003393" y="4930661"/>
              <a:ext cx="1423305" cy="0"/>
            </a:xfrm>
            <a:prstGeom prst="line">
              <a:avLst/>
            </a:prstGeom>
            <a:noFill/>
            <a:ln w="12700" cap="flat" cmpd="sng" algn="ctr">
              <a:solidFill>
                <a:sysClr val="window" lastClr="FFFFFF">
                  <a:lumMod val="85000"/>
                </a:sysClr>
              </a:solidFill>
              <a:prstDash val="sysDot"/>
              <a:miter lim="800000"/>
            </a:ln>
            <a:effectLst/>
          </p:spPr>
        </p:cxnSp>
        <p:sp>
          <p:nvSpPr>
            <p:cNvPr id="45" name="Rectangle 26">
              <a:extLst>
                <a:ext uri="{FF2B5EF4-FFF2-40B4-BE49-F238E27FC236}">
                  <a16:creationId xmlns:a16="http://schemas.microsoft.com/office/drawing/2014/main" id="{1FA7325F-7E10-4F13-8AA3-B961BE861EBF}"/>
                </a:ext>
              </a:extLst>
            </p:cNvPr>
            <p:cNvSpPr>
              <a:spLocks noChangeArrowheads="1"/>
            </p:cNvSpPr>
            <p:nvPr/>
          </p:nvSpPr>
          <p:spPr bwMode="auto">
            <a:xfrm>
              <a:off x="4468864" y="1555808"/>
              <a:ext cx="1188297" cy="208753"/>
            </a:xfrm>
            <a:prstGeom prst="rect">
              <a:avLst/>
            </a:prstGeom>
            <a:noFill/>
            <a:ln w="9525">
              <a:solidFill>
                <a:sysClr val="window" lastClr="FFFFFF">
                  <a:lumMod val="65000"/>
                </a:sys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hangingPunct="1">
                <a:defRPr/>
              </a:pPr>
              <a:r>
                <a:rPr lang="en-US" altLang="en-US" sz="3600" b="1" dirty="0">
                  <a:solidFill>
                    <a:srgbClr val="222268"/>
                  </a:solidFill>
                  <a:latin typeface="Arial" charset="0"/>
                  <a:ea typeface="Arial" charset="0"/>
                  <a:cs typeface="Arial" charset="0"/>
                </a:rPr>
                <a:t>Preclinical</a:t>
              </a:r>
              <a:endParaRPr lang="en-US" altLang="en-US" sz="4000" b="1" dirty="0">
                <a:solidFill>
                  <a:srgbClr val="222268"/>
                </a:solidFill>
                <a:latin typeface="Arial" charset="0"/>
                <a:ea typeface="Arial" charset="0"/>
                <a:cs typeface="Arial" charset="0"/>
              </a:endParaRPr>
            </a:p>
          </p:txBody>
        </p:sp>
        <p:sp>
          <p:nvSpPr>
            <p:cNvPr id="46" name="Rectangle 27">
              <a:extLst>
                <a:ext uri="{FF2B5EF4-FFF2-40B4-BE49-F238E27FC236}">
                  <a16:creationId xmlns:a16="http://schemas.microsoft.com/office/drawing/2014/main" id="{55CEE66E-3C9E-4419-A6E6-A04431C78CEA}"/>
                </a:ext>
              </a:extLst>
            </p:cNvPr>
            <p:cNvSpPr>
              <a:spLocks noChangeArrowheads="1"/>
            </p:cNvSpPr>
            <p:nvPr/>
          </p:nvSpPr>
          <p:spPr bwMode="auto">
            <a:xfrm>
              <a:off x="5684226" y="1555808"/>
              <a:ext cx="687124" cy="208753"/>
            </a:xfrm>
            <a:prstGeom prst="rect">
              <a:avLst/>
            </a:prstGeom>
            <a:noFill/>
            <a:ln w="9525">
              <a:solidFill>
                <a:sysClr val="window" lastClr="FFFFFF">
                  <a:lumMod val="65000"/>
                </a:sys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hangingPunct="1">
                <a:defRPr/>
              </a:pPr>
              <a:r>
                <a:rPr lang="en-US" altLang="en-US" sz="3600" b="1" dirty="0">
                  <a:solidFill>
                    <a:srgbClr val="222268"/>
                  </a:solidFill>
                  <a:latin typeface="Arial" charset="0"/>
                  <a:ea typeface="Arial" charset="0"/>
                  <a:cs typeface="Arial" charset="0"/>
                </a:rPr>
                <a:t>PI</a:t>
              </a:r>
              <a:endParaRPr lang="en-US" altLang="en-US" sz="4000" b="1" dirty="0">
                <a:solidFill>
                  <a:srgbClr val="222268"/>
                </a:solidFill>
                <a:latin typeface="Arial" charset="0"/>
                <a:ea typeface="Arial" charset="0"/>
                <a:cs typeface="Arial" charset="0"/>
              </a:endParaRPr>
            </a:p>
          </p:txBody>
        </p:sp>
        <p:sp>
          <p:nvSpPr>
            <p:cNvPr id="47" name="Rectangle 28">
              <a:extLst>
                <a:ext uri="{FF2B5EF4-FFF2-40B4-BE49-F238E27FC236}">
                  <a16:creationId xmlns:a16="http://schemas.microsoft.com/office/drawing/2014/main" id="{056BD2BA-122F-48E7-A05A-670453ED0046}"/>
                </a:ext>
              </a:extLst>
            </p:cNvPr>
            <p:cNvSpPr>
              <a:spLocks noChangeArrowheads="1"/>
            </p:cNvSpPr>
            <p:nvPr/>
          </p:nvSpPr>
          <p:spPr bwMode="auto">
            <a:xfrm>
              <a:off x="6397088" y="1555808"/>
              <a:ext cx="653580" cy="208753"/>
            </a:xfrm>
            <a:prstGeom prst="rect">
              <a:avLst/>
            </a:prstGeom>
            <a:noFill/>
            <a:ln w="9525">
              <a:solidFill>
                <a:sysClr val="window" lastClr="FFFFFF">
                  <a:lumMod val="65000"/>
                </a:sys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hangingPunct="1">
                <a:defRPr/>
              </a:pPr>
              <a:r>
                <a:rPr lang="en-US" altLang="en-US" sz="3600" b="1" dirty="0">
                  <a:solidFill>
                    <a:srgbClr val="222268"/>
                  </a:solidFill>
                  <a:latin typeface="Arial" charset="0"/>
                  <a:ea typeface="Arial" charset="0"/>
                  <a:cs typeface="Arial" charset="0"/>
                </a:rPr>
                <a:t>PII</a:t>
              </a:r>
              <a:endParaRPr lang="en-US" altLang="en-US" sz="4000" b="1" dirty="0">
                <a:solidFill>
                  <a:srgbClr val="222268"/>
                </a:solidFill>
                <a:latin typeface="Arial" charset="0"/>
                <a:ea typeface="Arial" charset="0"/>
                <a:cs typeface="Arial" charset="0"/>
              </a:endParaRPr>
            </a:p>
          </p:txBody>
        </p:sp>
        <p:sp>
          <p:nvSpPr>
            <p:cNvPr id="48" name="Rectangle 29">
              <a:extLst>
                <a:ext uri="{FF2B5EF4-FFF2-40B4-BE49-F238E27FC236}">
                  <a16:creationId xmlns:a16="http://schemas.microsoft.com/office/drawing/2014/main" id="{B3B3E4B7-EABB-4C50-B32F-BFB65ABB01D1}"/>
                </a:ext>
              </a:extLst>
            </p:cNvPr>
            <p:cNvSpPr>
              <a:spLocks noChangeArrowheads="1"/>
            </p:cNvSpPr>
            <p:nvPr/>
          </p:nvSpPr>
          <p:spPr bwMode="auto">
            <a:xfrm>
              <a:off x="7074292" y="1555808"/>
              <a:ext cx="581530" cy="208753"/>
            </a:xfrm>
            <a:prstGeom prst="rect">
              <a:avLst/>
            </a:prstGeom>
            <a:noFill/>
            <a:ln w="9525">
              <a:solidFill>
                <a:sysClr val="window" lastClr="FFFFFF">
                  <a:lumMod val="65000"/>
                </a:sys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hangingPunct="1">
                <a:defRPr/>
              </a:pPr>
              <a:r>
                <a:rPr lang="en-US" altLang="en-US" sz="3600" b="1" dirty="0">
                  <a:solidFill>
                    <a:srgbClr val="222268"/>
                  </a:solidFill>
                  <a:latin typeface="Arial" charset="0"/>
                  <a:ea typeface="Arial" charset="0"/>
                  <a:cs typeface="Arial" charset="0"/>
                </a:rPr>
                <a:t>PIII</a:t>
              </a:r>
              <a:endParaRPr lang="en-US" altLang="en-US" sz="4000" b="1" dirty="0">
                <a:solidFill>
                  <a:srgbClr val="222268"/>
                </a:solidFill>
                <a:latin typeface="Arial" charset="0"/>
                <a:ea typeface="Arial" charset="0"/>
                <a:cs typeface="Arial" charset="0"/>
              </a:endParaRPr>
            </a:p>
          </p:txBody>
        </p:sp>
        <p:sp>
          <p:nvSpPr>
            <p:cNvPr id="49" name="Rectangle 26">
              <a:extLst>
                <a:ext uri="{FF2B5EF4-FFF2-40B4-BE49-F238E27FC236}">
                  <a16:creationId xmlns:a16="http://schemas.microsoft.com/office/drawing/2014/main" id="{7B7AFC75-DE8C-430E-A785-DF1A1C6B3A43}"/>
                </a:ext>
              </a:extLst>
            </p:cNvPr>
            <p:cNvSpPr>
              <a:spLocks noChangeArrowheads="1"/>
            </p:cNvSpPr>
            <p:nvPr/>
          </p:nvSpPr>
          <p:spPr bwMode="auto">
            <a:xfrm>
              <a:off x="2375586" y="1555808"/>
              <a:ext cx="2073447" cy="208753"/>
            </a:xfrm>
            <a:prstGeom prst="rect">
              <a:avLst/>
            </a:prstGeom>
            <a:noFill/>
            <a:ln w="9525">
              <a:solidFill>
                <a:sysClr val="window" lastClr="FFFFFF">
                  <a:lumMod val="65000"/>
                </a:sys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hangingPunct="1">
                <a:defRPr/>
              </a:pPr>
              <a:r>
                <a:rPr lang="en-US" altLang="en-US" sz="3600" b="1" dirty="0">
                  <a:solidFill>
                    <a:srgbClr val="222268"/>
                  </a:solidFill>
                  <a:latin typeface="Arial" charset="0"/>
                  <a:ea typeface="Arial" charset="0"/>
                  <a:cs typeface="Arial" charset="0"/>
                </a:rPr>
                <a:t>Indication</a:t>
              </a:r>
              <a:endParaRPr lang="en-US" altLang="en-US" sz="4000" b="1" dirty="0">
                <a:solidFill>
                  <a:srgbClr val="222268"/>
                </a:solidFill>
                <a:latin typeface="Arial" charset="0"/>
                <a:ea typeface="Arial" charset="0"/>
                <a:cs typeface="Arial" charset="0"/>
              </a:endParaRPr>
            </a:p>
          </p:txBody>
        </p:sp>
        <p:sp>
          <p:nvSpPr>
            <p:cNvPr id="50" name="Freeform 11">
              <a:extLst>
                <a:ext uri="{FF2B5EF4-FFF2-40B4-BE49-F238E27FC236}">
                  <a16:creationId xmlns:a16="http://schemas.microsoft.com/office/drawing/2014/main" id="{4EF7DCFB-7AA8-46F5-A0AD-E7B90BEC7A21}"/>
                </a:ext>
              </a:extLst>
            </p:cNvPr>
            <p:cNvSpPr>
              <a:spLocks/>
            </p:cNvSpPr>
            <p:nvPr/>
          </p:nvSpPr>
          <p:spPr bwMode="auto">
            <a:xfrm>
              <a:off x="873642" y="1884419"/>
              <a:ext cx="1429766" cy="3632458"/>
            </a:xfrm>
            <a:prstGeom prst="rect">
              <a:avLst/>
            </a:prstGeom>
            <a:solidFill>
              <a:srgbClr val="002060"/>
            </a:solidFill>
            <a:ln w="19050">
              <a:solidFill>
                <a:sysClr val="window" lastClr="FFFFFF">
                  <a:lumMod val="75000"/>
                </a:sysClr>
              </a:solidFill>
              <a:prstDash val="solid"/>
              <a:round/>
              <a:headEnd/>
              <a:tailEnd/>
            </a:ln>
          </p:spPr>
          <p:txBody>
            <a:bodyPr vert="horz" wrap="square" lIns="91440" tIns="45720" rIns="91440" bIns="45720" numCol="1" anchor="ctr" anchorCtr="0" compatLnSpc="1">
              <a:prstTxWarp prst="textNoShape">
                <a:avLst/>
              </a:prstTxWarp>
            </a:bodyPr>
            <a:lstStyle/>
            <a:p>
              <a:pPr defTabSz="914400" hangingPunct="1">
                <a:defRPr/>
              </a:pPr>
              <a:endParaRPr lang="en-US" sz="3600" b="1" dirty="0">
                <a:solidFill>
                  <a:prstClr val="white"/>
                </a:solidFill>
                <a:latin typeface="Arial" charset="0"/>
                <a:ea typeface="Arial" charset="0"/>
                <a:cs typeface="Arial" charset="0"/>
              </a:endParaRPr>
            </a:p>
          </p:txBody>
        </p:sp>
        <p:sp>
          <p:nvSpPr>
            <p:cNvPr id="51" name="Freeform 35">
              <a:extLst>
                <a:ext uri="{FF2B5EF4-FFF2-40B4-BE49-F238E27FC236}">
                  <a16:creationId xmlns:a16="http://schemas.microsoft.com/office/drawing/2014/main" id="{10F025F4-354A-4266-ACFF-F0BD30389CE3}"/>
                </a:ext>
              </a:extLst>
            </p:cNvPr>
            <p:cNvSpPr>
              <a:spLocks/>
            </p:cNvSpPr>
            <p:nvPr/>
          </p:nvSpPr>
          <p:spPr bwMode="auto">
            <a:xfrm>
              <a:off x="2379614" y="1884419"/>
              <a:ext cx="2050863" cy="473592"/>
            </a:xfrm>
            <a:prstGeom prst="rect">
              <a:avLst/>
            </a:prstGeom>
            <a:noFill/>
            <a:ln w="222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hangingPunct="1"/>
              <a:r>
                <a:rPr lang="en-US" b="1" dirty="0">
                  <a:solidFill>
                    <a:srgbClr val="222268"/>
                  </a:solidFill>
                  <a:latin typeface="Arial" charset="0"/>
                  <a:ea typeface="Arial" charset="0"/>
                  <a:cs typeface="Arial" charset="0"/>
                </a:rPr>
                <a:t>Soft tissue sarcoma</a:t>
              </a:r>
            </a:p>
          </p:txBody>
        </p:sp>
        <p:sp>
          <p:nvSpPr>
            <p:cNvPr id="52" name="Freeform 36">
              <a:extLst>
                <a:ext uri="{FF2B5EF4-FFF2-40B4-BE49-F238E27FC236}">
                  <a16:creationId xmlns:a16="http://schemas.microsoft.com/office/drawing/2014/main" id="{BB25DE20-AE05-4CF9-830C-C48F4A0D1922}"/>
                </a:ext>
              </a:extLst>
            </p:cNvPr>
            <p:cNvSpPr>
              <a:spLocks/>
            </p:cNvSpPr>
            <p:nvPr/>
          </p:nvSpPr>
          <p:spPr bwMode="auto">
            <a:xfrm>
              <a:off x="2379614" y="2425841"/>
              <a:ext cx="2050863" cy="473592"/>
            </a:xfrm>
            <a:prstGeom prst="rect">
              <a:avLst/>
            </a:prstGeom>
            <a:noFill/>
            <a:ln w="222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hangingPunct="1"/>
              <a:r>
                <a:rPr lang="en-US" b="1" dirty="0">
                  <a:solidFill>
                    <a:srgbClr val="222268"/>
                  </a:solidFill>
                  <a:latin typeface="Arial" charset="0"/>
                  <a:ea typeface="Arial" charset="0"/>
                  <a:cs typeface="Arial" charset="0"/>
                </a:rPr>
                <a:t>Head and neck cancer</a:t>
              </a:r>
              <a:r>
                <a:rPr lang="en-US" b="1" dirty="0">
                  <a:solidFill>
                    <a:srgbClr val="00B0F0"/>
                  </a:solidFill>
                  <a:latin typeface="Arial" charset="0"/>
                  <a:ea typeface="Arial" charset="0"/>
                  <a:cs typeface="Arial" charset="0"/>
                </a:rPr>
                <a:t> </a:t>
              </a:r>
            </a:p>
            <a:p>
              <a:pPr defTabSz="914400" hangingPunct="1"/>
              <a:r>
                <a:rPr lang="en-US" sz="2400" b="1" dirty="0">
                  <a:solidFill>
                    <a:srgbClr val="00B0F0"/>
                  </a:solidFill>
                  <a:latin typeface="Arial" charset="0"/>
                  <a:ea typeface="Arial" charset="0"/>
                  <a:cs typeface="Arial" charset="0"/>
                </a:rPr>
                <a:t>(Radiotherapy alone)</a:t>
              </a:r>
              <a:endParaRPr lang="en-US" b="1" dirty="0">
                <a:solidFill>
                  <a:srgbClr val="00B0F0"/>
                </a:solidFill>
                <a:latin typeface="Arial" charset="0"/>
                <a:ea typeface="Arial" charset="0"/>
                <a:cs typeface="Arial" charset="0"/>
              </a:endParaRPr>
            </a:p>
          </p:txBody>
        </p:sp>
        <p:grpSp>
          <p:nvGrpSpPr>
            <p:cNvPr id="53" name="Groupe 59">
              <a:extLst>
                <a:ext uri="{FF2B5EF4-FFF2-40B4-BE49-F238E27FC236}">
                  <a16:creationId xmlns:a16="http://schemas.microsoft.com/office/drawing/2014/main" id="{04AA4CD5-37E7-443D-9699-8643D320C645}"/>
                </a:ext>
              </a:extLst>
            </p:cNvPr>
            <p:cNvGrpSpPr/>
            <p:nvPr/>
          </p:nvGrpSpPr>
          <p:grpSpPr>
            <a:xfrm>
              <a:off x="2379614" y="2970205"/>
              <a:ext cx="2050863" cy="757862"/>
              <a:chOff x="3742122" y="2469776"/>
              <a:chExt cx="1910349" cy="673100"/>
            </a:xfrm>
          </p:grpSpPr>
          <p:cxnSp>
            <p:nvCxnSpPr>
              <p:cNvPr id="82" name="Connecteur droit 60">
                <a:extLst>
                  <a:ext uri="{FF2B5EF4-FFF2-40B4-BE49-F238E27FC236}">
                    <a16:creationId xmlns:a16="http://schemas.microsoft.com/office/drawing/2014/main" id="{5898A845-7C79-421D-8158-84B476F2F29B}"/>
                  </a:ext>
                </a:extLst>
              </p:cNvPr>
              <p:cNvCxnSpPr>
                <a:cxnSpLocks/>
              </p:cNvCxnSpPr>
              <p:nvPr/>
            </p:nvCxnSpPr>
            <p:spPr>
              <a:xfrm>
                <a:off x="3742122" y="2806326"/>
                <a:ext cx="1910349" cy="0"/>
              </a:xfrm>
              <a:prstGeom prst="line">
                <a:avLst/>
              </a:prstGeom>
              <a:noFill/>
              <a:ln w="12700" cap="flat" cmpd="sng" algn="ctr">
                <a:solidFill>
                  <a:sysClr val="window" lastClr="FFFFFF">
                    <a:lumMod val="85000"/>
                  </a:sysClr>
                </a:solidFill>
                <a:prstDash val="sysDot"/>
                <a:miter lim="800000"/>
              </a:ln>
              <a:effectLst/>
            </p:spPr>
          </p:cxnSp>
          <p:sp>
            <p:nvSpPr>
              <p:cNvPr id="83" name="Freeform 37">
                <a:extLst>
                  <a:ext uri="{FF2B5EF4-FFF2-40B4-BE49-F238E27FC236}">
                    <a16:creationId xmlns:a16="http://schemas.microsoft.com/office/drawing/2014/main" id="{AA3325C3-7BF9-47A3-B456-BCDC504AB7F8}"/>
                  </a:ext>
                </a:extLst>
              </p:cNvPr>
              <p:cNvSpPr>
                <a:spLocks/>
              </p:cNvSpPr>
              <p:nvPr/>
            </p:nvSpPr>
            <p:spPr bwMode="auto">
              <a:xfrm>
                <a:off x="3742122" y="2469776"/>
                <a:ext cx="1910349" cy="673100"/>
              </a:xfrm>
              <a:prstGeom prst="rect">
                <a:avLst/>
              </a:prstGeom>
              <a:noFill/>
              <a:ln w="222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hangingPunct="1">
                  <a:defRPr/>
                </a:pPr>
                <a:r>
                  <a:rPr lang="en-US" b="1" dirty="0">
                    <a:solidFill>
                      <a:srgbClr val="222268"/>
                    </a:solidFill>
                    <a:latin typeface="Arial" charset="0"/>
                    <a:ea typeface="Arial" charset="0"/>
                    <a:cs typeface="Arial" charset="0"/>
                  </a:rPr>
                  <a:t>Liver metastasis</a:t>
                </a:r>
              </a:p>
              <a:p>
                <a:pPr defTabSz="914400" hangingPunct="1">
                  <a:defRPr/>
                </a:pPr>
                <a:endParaRPr lang="en-US" b="1" dirty="0">
                  <a:solidFill>
                    <a:srgbClr val="222268"/>
                  </a:solidFill>
                  <a:latin typeface="Arial" charset="0"/>
                  <a:ea typeface="Arial" charset="0"/>
                  <a:cs typeface="Arial" charset="0"/>
                </a:endParaRPr>
              </a:p>
              <a:p>
                <a:pPr defTabSz="914400" hangingPunct="1">
                  <a:defRPr/>
                </a:pPr>
                <a:r>
                  <a:rPr lang="en-US" b="1" dirty="0">
                    <a:solidFill>
                      <a:srgbClr val="222268"/>
                    </a:solidFill>
                    <a:latin typeface="Arial" charset="0"/>
                    <a:ea typeface="Arial" charset="0"/>
                    <a:cs typeface="Arial" charset="0"/>
                  </a:rPr>
                  <a:t>Hepatocellular carcinoma</a:t>
                </a:r>
              </a:p>
            </p:txBody>
          </p:sp>
        </p:grpSp>
        <p:sp>
          <p:nvSpPr>
            <p:cNvPr id="54" name="Freeform 46">
              <a:extLst>
                <a:ext uri="{FF2B5EF4-FFF2-40B4-BE49-F238E27FC236}">
                  <a16:creationId xmlns:a16="http://schemas.microsoft.com/office/drawing/2014/main" id="{5C3A43AE-3315-462D-BBB9-8A5D86314674}"/>
                </a:ext>
              </a:extLst>
            </p:cNvPr>
            <p:cNvSpPr>
              <a:spLocks/>
            </p:cNvSpPr>
            <p:nvPr/>
          </p:nvSpPr>
          <p:spPr bwMode="auto">
            <a:xfrm>
              <a:off x="2379614" y="3798839"/>
              <a:ext cx="2050863" cy="473592"/>
            </a:xfrm>
            <a:prstGeom prst="rect">
              <a:avLst/>
            </a:prstGeom>
            <a:noFill/>
            <a:ln w="222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hangingPunct="1"/>
              <a:r>
                <a:rPr lang="en-US" b="1" dirty="0">
                  <a:solidFill>
                    <a:srgbClr val="222268"/>
                  </a:solidFill>
                  <a:latin typeface="Arial" charset="0"/>
                  <a:ea typeface="Arial" charset="0"/>
                  <a:cs typeface="Arial" charset="0"/>
                </a:rPr>
                <a:t>Prostate cancer</a:t>
              </a:r>
            </a:p>
          </p:txBody>
        </p:sp>
        <p:sp>
          <p:nvSpPr>
            <p:cNvPr id="55" name="Rectangle 29">
              <a:extLst>
                <a:ext uri="{FF2B5EF4-FFF2-40B4-BE49-F238E27FC236}">
                  <a16:creationId xmlns:a16="http://schemas.microsoft.com/office/drawing/2014/main" id="{F8B09E8A-C933-4136-85A2-E7DFBCECAD7B}"/>
                </a:ext>
              </a:extLst>
            </p:cNvPr>
            <p:cNvSpPr>
              <a:spLocks noChangeArrowheads="1"/>
            </p:cNvSpPr>
            <p:nvPr/>
          </p:nvSpPr>
          <p:spPr bwMode="auto">
            <a:xfrm>
              <a:off x="7684438" y="1555807"/>
              <a:ext cx="729564" cy="208753"/>
            </a:xfrm>
            <a:prstGeom prst="rect">
              <a:avLst/>
            </a:prstGeom>
            <a:noFill/>
            <a:ln w="9525">
              <a:solidFill>
                <a:sysClr val="window" lastClr="FFFFFF">
                  <a:lumMod val="65000"/>
                </a:sys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hangingPunct="1">
                <a:defRPr/>
              </a:pPr>
              <a:r>
                <a:rPr lang="en-US" altLang="en-US" sz="3600" b="1" dirty="0">
                  <a:solidFill>
                    <a:srgbClr val="222268"/>
                  </a:solidFill>
                  <a:latin typeface="Arial" charset="0"/>
                  <a:ea typeface="Arial" charset="0"/>
                  <a:cs typeface="Arial" charset="0"/>
                </a:rPr>
                <a:t>Approval</a:t>
              </a:r>
              <a:endParaRPr lang="en-US" altLang="en-US" sz="4000" b="1" dirty="0">
                <a:solidFill>
                  <a:srgbClr val="222268"/>
                </a:solidFill>
                <a:latin typeface="Arial" charset="0"/>
                <a:ea typeface="Arial" charset="0"/>
                <a:cs typeface="Arial" charset="0"/>
              </a:endParaRPr>
            </a:p>
          </p:txBody>
        </p:sp>
        <p:grpSp>
          <p:nvGrpSpPr>
            <p:cNvPr id="56" name="Groupe 67">
              <a:extLst>
                <a:ext uri="{FF2B5EF4-FFF2-40B4-BE49-F238E27FC236}">
                  <a16:creationId xmlns:a16="http://schemas.microsoft.com/office/drawing/2014/main" id="{42AA1A82-EFDD-47E3-8658-5CFB331B6F4F}"/>
                </a:ext>
              </a:extLst>
            </p:cNvPr>
            <p:cNvGrpSpPr/>
            <p:nvPr/>
          </p:nvGrpSpPr>
          <p:grpSpPr>
            <a:xfrm>
              <a:off x="2375584" y="4344444"/>
              <a:ext cx="2051113" cy="1172434"/>
              <a:chOff x="4248551" y="4977304"/>
              <a:chExt cx="1390365" cy="1041305"/>
            </a:xfrm>
          </p:grpSpPr>
          <p:sp>
            <p:nvSpPr>
              <p:cNvPr id="80" name="Freeform 46">
                <a:extLst>
                  <a:ext uri="{FF2B5EF4-FFF2-40B4-BE49-F238E27FC236}">
                    <a16:creationId xmlns:a16="http://schemas.microsoft.com/office/drawing/2014/main" id="{77EE6E1B-39E8-4D77-A382-5FB944F0FDD4}"/>
                  </a:ext>
                </a:extLst>
              </p:cNvPr>
              <p:cNvSpPr>
                <a:spLocks/>
              </p:cNvSpPr>
              <p:nvPr/>
            </p:nvSpPr>
            <p:spPr bwMode="auto">
              <a:xfrm rot="16200000">
                <a:off x="3919931" y="5305925"/>
                <a:ext cx="1041304" cy="384063"/>
              </a:xfrm>
              <a:prstGeom prst="rect">
                <a:avLst/>
              </a:prstGeom>
              <a:noFill/>
              <a:ln w="222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hangingPunct="1"/>
                <a:r>
                  <a:rPr lang="en-US" b="1" dirty="0">
                    <a:solidFill>
                      <a:srgbClr val="222268"/>
                    </a:solidFill>
                    <a:latin typeface="Arial" charset="0"/>
                    <a:ea typeface="Arial" charset="0"/>
                    <a:cs typeface="Arial" charset="0"/>
                  </a:rPr>
                  <a:t>+ Checkpoint Inhibitors</a:t>
                </a:r>
              </a:p>
            </p:txBody>
          </p:sp>
          <p:sp>
            <p:nvSpPr>
              <p:cNvPr id="81" name="Freeform 37">
                <a:extLst>
                  <a:ext uri="{FF2B5EF4-FFF2-40B4-BE49-F238E27FC236}">
                    <a16:creationId xmlns:a16="http://schemas.microsoft.com/office/drawing/2014/main" id="{F21310A0-9F81-4227-BB2B-7DFD9622ABD9}"/>
                  </a:ext>
                </a:extLst>
              </p:cNvPr>
              <p:cNvSpPr>
                <a:spLocks/>
              </p:cNvSpPr>
              <p:nvPr/>
            </p:nvSpPr>
            <p:spPr bwMode="auto">
              <a:xfrm>
                <a:off x="4674116" y="4977304"/>
                <a:ext cx="964800" cy="1041305"/>
              </a:xfrm>
              <a:prstGeom prst="rect">
                <a:avLst/>
              </a:prstGeom>
              <a:noFill/>
              <a:ln w="222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hangingPunct="1"/>
                <a:r>
                  <a:rPr lang="en-US" b="1" dirty="0">
                    <a:solidFill>
                      <a:srgbClr val="222268"/>
                    </a:solidFill>
                    <a:latin typeface="Arial" charset="0"/>
                    <a:ea typeface="Arial" charset="0"/>
                    <a:cs typeface="Arial" charset="0"/>
                  </a:rPr>
                  <a:t>Recurrent</a:t>
                </a:r>
              </a:p>
              <a:p>
                <a:pPr defTabSz="914400" hangingPunct="1"/>
                <a:r>
                  <a:rPr lang="en-US" b="1" dirty="0">
                    <a:solidFill>
                      <a:srgbClr val="222268"/>
                    </a:solidFill>
                    <a:latin typeface="Arial" charset="0"/>
                    <a:ea typeface="Arial" charset="0"/>
                    <a:cs typeface="Arial" charset="0"/>
                  </a:rPr>
                  <a:t>Head &amp; Neck </a:t>
                </a:r>
              </a:p>
              <a:p>
                <a:pPr defTabSz="914400" hangingPunct="1"/>
                <a:endParaRPr lang="en-US" b="1" dirty="0">
                  <a:solidFill>
                    <a:srgbClr val="222268"/>
                  </a:solidFill>
                  <a:latin typeface="Arial" charset="0"/>
                  <a:ea typeface="Arial" charset="0"/>
                  <a:cs typeface="Arial" charset="0"/>
                </a:endParaRPr>
              </a:p>
              <a:p>
                <a:pPr defTabSz="914400" hangingPunct="1"/>
                <a:r>
                  <a:rPr lang="en-US" b="1" dirty="0">
                    <a:solidFill>
                      <a:srgbClr val="222268"/>
                    </a:solidFill>
                    <a:latin typeface="Arial" charset="0"/>
                    <a:ea typeface="Arial" charset="0"/>
                    <a:cs typeface="Arial" charset="0"/>
                  </a:rPr>
                  <a:t>Lung metastasis</a:t>
                </a:r>
              </a:p>
              <a:p>
                <a:pPr defTabSz="914400" hangingPunct="1"/>
                <a:r>
                  <a:rPr lang="en-US" b="1" dirty="0">
                    <a:solidFill>
                      <a:srgbClr val="222268"/>
                    </a:solidFill>
                    <a:latin typeface="Arial" charset="0"/>
                    <a:ea typeface="Arial" charset="0"/>
                    <a:cs typeface="Arial" charset="0"/>
                  </a:rPr>
                  <a:t>Liver metastasis</a:t>
                </a:r>
              </a:p>
            </p:txBody>
          </p:sp>
        </p:grpSp>
        <p:sp>
          <p:nvSpPr>
            <p:cNvPr id="57" name="Rectangle 70">
              <a:extLst>
                <a:ext uri="{FF2B5EF4-FFF2-40B4-BE49-F238E27FC236}">
                  <a16:creationId xmlns:a16="http://schemas.microsoft.com/office/drawing/2014/main" id="{FC64C062-FF53-4700-B3FB-D6ABD2D02B78}"/>
                </a:ext>
              </a:extLst>
            </p:cNvPr>
            <p:cNvSpPr/>
            <p:nvPr/>
          </p:nvSpPr>
          <p:spPr>
            <a:xfrm>
              <a:off x="1041352" y="1751085"/>
              <a:ext cx="7730538" cy="78622"/>
            </a:xfrm>
            <a:prstGeom prst="rect">
              <a:avLst/>
            </a:prstGeom>
            <a:solidFill>
              <a:sysClr val="window" lastClr="FFFFFF"/>
            </a:solidFill>
            <a:ln w="12700" cap="flat" cmpd="sng" algn="ctr">
              <a:noFill/>
              <a:prstDash val="solid"/>
              <a:miter lim="800000"/>
            </a:ln>
            <a:effectLst/>
          </p:spPr>
          <p:txBody>
            <a:bodyPr rtlCol="0" anchor="ctr"/>
            <a:lstStyle/>
            <a:p>
              <a:pPr defTabSz="914400" hangingPunct="1">
                <a:defRPr/>
              </a:pPr>
              <a:endParaRPr lang="en-US" sz="4800" dirty="0">
                <a:solidFill>
                  <a:prstClr val="white"/>
                </a:solidFill>
                <a:latin typeface="Arial" charset="0"/>
                <a:ea typeface="Arial" charset="0"/>
                <a:cs typeface="Arial" charset="0"/>
              </a:endParaRPr>
            </a:p>
          </p:txBody>
        </p:sp>
        <p:cxnSp>
          <p:nvCxnSpPr>
            <p:cNvPr id="58" name="Straight Connector 180">
              <a:extLst>
                <a:ext uri="{FF2B5EF4-FFF2-40B4-BE49-F238E27FC236}">
                  <a16:creationId xmlns:a16="http://schemas.microsoft.com/office/drawing/2014/main" id="{E9F231DD-98B2-4BB6-A815-AD26819B736A}"/>
                </a:ext>
              </a:extLst>
            </p:cNvPr>
            <p:cNvCxnSpPr>
              <a:cxnSpLocks/>
            </p:cNvCxnSpPr>
            <p:nvPr/>
          </p:nvCxnSpPr>
          <p:spPr bwMode="auto">
            <a:xfrm flipH="1">
              <a:off x="7050667" y="1839379"/>
              <a:ext cx="15514" cy="3671155"/>
            </a:xfrm>
            <a:prstGeom prst="line">
              <a:avLst/>
            </a:prstGeom>
            <a:solidFill>
              <a:srgbClr val="5B9BD5"/>
            </a:solidFill>
            <a:ln w="12700" cap="flat" cmpd="sng" algn="ctr">
              <a:solidFill>
                <a:sysClr val="window" lastClr="FFFFFF">
                  <a:lumMod val="65000"/>
                </a:sysClr>
              </a:solidFill>
              <a:prstDash val="sysDot"/>
              <a:round/>
              <a:headEnd type="none" w="med" len="med"/>
              <a:tailEnd type="none" w="med" len="med"/>
            </a:ln>
            <a:effectLst/>
          </p:spPr>
        </p:cxnSp>
        <p:cxnSp>
          <p:nvCxnSpPr>
            <p:cNvPr id="59" name="Straight Connector 175">
              <a:extLst>
                <a:ext uri="{FF2B5EF4-FFF2-40B4-BE49-F238E27FC236}">
                  <a16:creationId xmlns:a16="http://schemas.microsoft.com/office/drawing/2014/main" id="{06002379-0B86-4671-9B8E-E5EF52E5EB40}"/>
                </a:ext>
              </a:extLst>
            </p:cNvPr>
            <p:cNvCxnSpPr>
              <a:cxnSpLocks/>
            </p:cNvCxnSpPr>
            <p:nvPr/>
          </p:nvCxnSpPr>
          <p:spPr bwMode="auto">
            <a:xfrm>
              <a:off x="6380374" y="1839379"/>
              <a:ext cx="16713" cy="3671155"/>
            </a:xfrm>
            <a:prstGeom prst="line">
              <a:avLst/>
            </a:prstGeom>
            <a:solidFill>
              <a:srgbClr val="5B9BD5"/>
            </a:solidFill>
            <a:ln w="12700" cap="flat" cmpd="sng" algn="ctr">
              <a:solidFill>
                <a:sysClr val="window" lastClr="FFFFFF">
                  <a:lumMod val="65000"/>
                </a:sysClr>
              </a:solidFill>
              <a:prstDash val="sysDot"/>
              <a:round/>
              <a:headEnd type="none" w="med" len="med"/>
              <a:tailEnd type="none" w="med" len="med"/>
            </a:ln>
            <a:effectLst/>
          </p:spPr>
        </p:cxnSp>
        <p:cxnSp>
          <p:nvCxnSpPr>
            <p:cNvPr id="60" name="Straight Connector 174">
              <a:extLst>
                <a:ext uri="{FF2B5EF4-FFF2-40B4-BE49-F238E27FC236}">
                  <a16:creationId xmlns:a16="http://schemas.microsoft.com/office/drawing/2014/main" id="{DA119C98-82F3-41A2-A1FB-A55A88FEF198}"/>
                </a:ext>
              </a:extLst>
            </p:cNvPr>
            <p:cNvCxnSpPr>
              <a:cxnSpLocks/>
            </p:cNvCxnSpPr>
            <p:nvPr/>
          </p:nvCxnSpPr>
          <p:spPr bwMode="auto">
            <a:xfrm>
              <a:off x="5666331" y="1841522"/>
              <a:ext cx="89176" cy="3684109"/>
            </a:xfrm>
            <a:prstGeom prst="line">
              <a:avLst/>
            </a:prstGeom>
            <a:solidFill>
              <a:srgbClr val="5B9BD5"/>
            </a:solidFill>
            <a:ln w="12700" cap="flat" cmpd="sng" algn="ctr">
              <a:solidFill>
                <a:sysClr val="window" lastClr="FFFFFF">
                  <a:lumMod val="65000"/>
                </a:sysClr>
              </a:solidFill>
              <a:prstDash val="sysDot"/>
              <a:round/>
              <a:headEnd type="none" w="med" len="med"/>
              <a:tailEnd type="none" w="med" len="med"/>
            </a:ln>
            <a:effectLst/>
          </p:spPr>
        </p:cxnSp>
        <p:cxnSp>
          <p:nvCxnSpPr>
            <p:cNvPr id="61" name="Straight Connector 190">
              <a:extLst>
                <a:ext uri="{FF2B5EF4-FFF2-40B4-BE49-F238E27FC236}">
                  <a16:creationId xmlns:a16="http://schemas.microsoft.com/office/drawing/2014/main" id="{43E98185-D58B-4FBB-9554-B07EC6922EFF}"/>
                </a:ext>
              </a:extLst>
            </p:cNvPr>
            <p:cNvCxnSpPr>
              <a:cxnSpLocks/>
            </p:cNvCxnSpPr>
            <p:nvPr/>
          </p:nvCxnSpPr>
          <p:spPr bwMode="auto">
            <a:xfrm>
              <a:off x="7674336" y="1839379"/>
              <a:ext cx="0" cy="3671155"/>
            </a:xfrm>
            <a:prstGeom prst="line">
              <a:avLst/>
            </a:prstGeom>
            <a:solidFill>
              <a:srgbClr val="5B9BD5"/>
            </a:solidFill>
            <a:ln w="12700" cap="flat" cmpd="sng" algn="ctr">
              <a:solidFill>
                <a:sysClr val="window" lastClr="FFFFFF">
                  <a:lumMod val="65000"/>
                </a:sysClr>
              </a:solidFill>
              <a:prstDash val="sysDot"/>
              <a:round/>
              <a:headEnd type="none" w="med" len="med"/>
              <a:tailEnd type="none" w="med" len="med"/>
            </a:ln>
            <a:effectLst/>
          </p:spPr>
        </p:cxnSp>
        <p:cxnSp>
          <p:nvCxnSpPr>
            <p:cNvPr id="62" name="Straight Connector 193">
              <a:extLst>
                <a:ext uri="{FF2B5EF4-FFF2-40B4-BE49-F238E27FC236}">
                  <a16:creationId xmlns:a16="http://schemas.microsoft.com/office/drawing/2014/main" id="{9B0ED4C3-B8B0-4D6F-8611-8B0D329FEBBC}"/>
                </a:ext>
              </a:extLst>
            </p:cNvPr>
            <p:cNvCxnSpPr>
              <a:cxnSpLocks/>
            </p:cNvCxnSpPr>
            <p:nvPr/>
          </p:nvCxnSpPr>
          <p:spPr bwMode="auto">
            <a:xfrm>
              <a:off x="8411039" y="1839379"/>
              <a:ext cx="0" cy="3671155"/>
            </a:xfrm>
            <a:prstGeom prst="line">
              <a:avLst/>
            </a:prstGeom>
            <a:solidFill>
              <a:srgbClr val="5B9BD5"/>
            </a:solidFill>
            <a:ln w="12700" cap="flat" cmpd="sng" algn="ctr">
              <a:solidFill>
                <a:sysClr val="window" lastClr="FFFFFF">
                  <a:lumMod val="65000"/>
                </a:sysClr>
              </a:solidFill>
              <a:prstDash val="sysDot"/>
              <a:round/>
              <a:headEnd type="none" w="med" len="med"/>
              <a:tailEnd type="none" w="med" len="med"/>
            </a:ln>
            <a:effectLst/>
          </p:spPr>
        </p:cxnSp>
        <p:grpSp>
          <p:nvGrpSpPr>
            <p:cNvPr id="63" name="Groupe 76">
              <a:extLst>
                <a:ext uri="{FF2B5EF4-FFF2-40B4-BE49-F238E27FC236}">
                  <a16:creationId xmlns:a16="http://schemas.microsoft.com/office/drawing/2014/main" id="{1EF30305-7CE2-4703-8906-0EC003EE5223}"/>
                </a:ext>
              </a:extLst>
            </p:cNvPr>
            <p:cNvGrpSpPr/>
            <p:nvPr/>
          </p:nvGrpSpPr>
          <p:grpSpPr>
            <a:xfrm>
              <a:off x="4468864" y="4344443"/>
              <a:ext cx="1545662" cy="1161107"/>
              <a:chOff x="5743702" y="5063418"/>
              <a:chExt cx="1439762" cy="873155"/>
            </a:xfrm>
            <a:solidFill>
              <a:srgbClr val="00B0F0"/>
            </a:solidFill>
          </p:grpSpPr>
          <p:sp>
            <p:nvSpPr>
              <p:cNvPr id="78" name="Freeform 146">
                <a:extLst>
                  <a:ext uri="{FF2B5EF4-FFF2-40B4-BE49-F238E27FC236}">
                    <a16:creationId xmlns:a16="http://schemas.microsoft.com/office/drawing/2014/main" id="{9E35BD62-0BC7-4C86-AC55-1A5E522B7DDC}"/>
                  </a:ext>
                </a:extLst>
              </p:cNvPr>
              <p:cNvSpPr>
                <a:spLocks/>
              </p:cNvSpPr>
              <p:nvPr/>
            </p:nvSpPr>
            <p:spPr bwMode="auto">
              <a:xfrm>
                <a:off x="5743702" y="5063418"/>
                <a:ext cx="1439762" cy="420624"/>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grpFill/>
              <a:ln w="19050">
                <a:solidFill>
                  <a:srgbClr val="00B0F0"/>
                </a:solidFill>
                <a:round/>
                <a:headEnd/>
                <a:tailEnd/>
              </a:ln>
            </p:spPr>
            <p:txBody>
              <a:bodyPr vert="horz" wrap="square" lIns="0" tIns="0" rIns="0" bIns="0" numCol="1" anchor="ctr" anchorCtr="0" compatLnSpc="1">
                <a:prstTxWarp prst="textNoShape">
                  <a:avLst/>
                </a:prstTxWarp>
              </a:bodyPr>
              <a:lstStyle/>
              <a:p>
                <a:pPr defTabSz="914400" hangingPunct="1"/>
                <a:endParaRPr lang="en-US" sz="2400" b="1" dirty="0">
                  <a:solidFill>
                    <a:srgbClr val="FFFFFF"/>
                  </a:solidFill>
                  <a:latin typeface="Arial" charset="0"/>
                  <a:ea typeface="Arial" charset="0"/>
                  <a:cs typeface="Arial" charset="0"/>
                </a:endParaRPr>
              </a:p>
            </p:txBody>
          </p:sp>
          <p:sp>
            <p:nvSpPr>
              <p:cNvPr id="79" name="Freeform 146">
                <a:extLst>
                  <a:ext uri="{FF2B5EF4-FFF2-40B4-BE49-F238E27FC236}">
                    <a16:creationId xmlns:a16="http://schemas.microsoft.com/office/drawing/2014/main" id="{CC86BEBB-8DA6-4335-9F28-ADD50217A28D}"/>
                  </a:ext>
                </a:extLst>
              </p:cNvPr>
              <p:cNvSpPr>
                <a:spLocks/>
              </p:cNvSpPr>
              <p:nvPr/>
            </p:nvSpPr>
            <p:spPr bwMode="auto">
              <a:xfrm>
                <a:off x="5743702" y="5515949"/>
                <a:ext cx="1439762" cy="420624"/>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grpFill/>
              <a:ln w="19050">
                <a:solidFill>
                  <a:srgbClr val="00B0F0"/>
                </a:solidFill>
                <a:round/>
                <a:headEnd/>
                <a:tailEnd/>
              </a:ln>
            </p:spPr>
            <p:txBody>
              <a:bodyPr vert="horz" wrap="square" lIns="0" tIns="0" rIns="0" bIns="0" numCol="1" anchor="ctr" anchorCtr="0" compatLnSpc="1">
                <a:prstTxWarp prst="textNoShape">
                  <a:avLst/>
                </a:prstTxWarp>
              </a:bodyPr>
              <a:lstStyle/>
              <a:p>
                <a:pPr defTabSz="914400" hangingPunct="1"/>
                <a:endParaRPr lang="en-US" sz="2400" b="1" dirty="0">
                  <a:solidFill>
                    <a:srgbClr val="FFFFFF"/>
                  </a:solidFill>
                  <a:latin typeface="Arial" charset="0"/>
                  <a:ea typeface="Arial" charset="0"/>
                  <a:cs typeface="Arial" charset="0"/>
                </a:endParaRPr>
              </a:p>
            </p:txBody>
          </p:sp>
        </p:grpSp>
        <p:sp>
          <p:nvSpPr>
            <p:cNvPr id="64" name="Freeform 146">
              <a:extLst>
                <a:ext uri="{FF2B5EF4-FFF2-40B4-BE49-F238E27FC236}">
                  <a16:creationId xmlns:a16="http://schemas.microsoft.com/office/drawing/2014/main" id="{8FC7B3C7-95ED-4A3D-B43C-4349995575D1}"/>
                </a:ext>
              </a:extLst>
            </p:cNvPr>
            <p:cNvSpPr>
              <a:spLocks/>
            </p:cNvSpPr>
            <p:nvPr/>
          </p:nvSpPr>
          <p:spPr bwMode="auto">
            <a:xfrm>
              <a:off x="4457919" y="1884419"/>
              <a:ext cx="3384069" cy="473592"/>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solidFill>
              <a:srgbClr val="00B0F0"/>
            </a:solidFill>
            <a:ln w="19050">
              <a:noFill/>
              <a:round/>
              <a:headEnd/>
              <a:tailEnd/>
            </a:ln>
          </p:spPr>
          <p:txBody>
            <a:bodyPr vert="horz" wrap="square" lIns="0" tIns="0" rIns="0" bIns="0" numCol="1" anchor="ctr" anchorCtr="0" compatLnSpc="1">
              <a:prstTxWarp prst="textNoShape">
                <a:avLst/>
              </a:prstTxWarp>
            </a:bodyPr>
            <a:lstStyle/>
            <a:p>
              <a:pPr defTabSz="914400" hangingPunct="1">
                <a:defRPr/>
              </a:pPr>
              <a:endParaRPr lang="en-US" sz="2400" b="1" dirty="0">
                <a:solidFill>
                  <a:srgbClr val="00B0F0"/>
                </a:solidFill>
                <a:latin typeface="Arial" charset="0"/>
                <a:ea typeface="Arial" charset="0"/>
                <a:cs typeface="Arial" charset="0"/>
              </a:endParaRPr>
            </a:p>
          </p:txBody>
        </p:sp>
        <p:sp>
          <p:nvSpPr>
            <p:cNvPr id="65" name="Freeform 146">
              <a:extLst>
                <a:ext uri="{FF2B5EF4-FFF2-40B4-BE49-F238E27FC236}">
                  <a16:creationId xmlns:a16="http://schemas.microsoft.com/office/drawing/2014/main" id="{9C6CB4B6-60F8-4CD1-BB66-7EF0B6DC3496}"/>
                </a:ext>
              </a:extLst>
            </p:cNvPr>
            <p:cNvSpPr>
              <a:spLocks/>
            </p:cNvSpPr>
            <p:nvPr/>
          </p:nvSpPr>
          <p:spPr bwMode="auto">
            <a:xfrm>
              <a:off x="4468863" y="2425553"/>
              <a:ext cx="2041474" cy="473592"/>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solidFill>
              <a:srgbClr val="00B0F0"/>
            </a:solidFill>
            <a:ln w="19050">
              <a:solidFill>
                <a:srgbClr val="00B0F0"/>
              </a:solidFill>
              <a:round/>
              <a:headEnd/>
              <a:tailEnd/>
            </a:ln>
          </p:spPr>
          <p:txBody>
            <a:bodyPr vert="horz" wrap="square" lIns="0" tIns="0" rIns="0" bIns="0" numCol="1" anchor="ctr" anchorCtr="0" compatLnSpc="1">
              <a:prstTxWarp prst="textNoShape">
                <a:avLst/>
              </a:prstTxWarp>
            </a:bodyPr>
            <a:lstStyle/>
            <a:p>
              <a:pPr defTabSz="914400" hangingPunct="1"/>
              <a:endParaRPr lang="en-US" sz="2400" b="1" dirty="0">
                <a:solidFill>
                  <a:srgbClr val="FFFFFF"/>
                </a:solidFill>
                <a:highlight>
                  <a:srgbClr val="00B0F0"/>
                </a:highlight>
                <a:latin typeface="Arial" charset="0"/>
                <a:ea typeface="Arial" charset="0"/>
                <a:cs typeface="Arial" charset="0"/>
              </a:endParaRPr>
            </a:p>
          </p:txBody>
        </p:sp>
        <p:grpSp>
          <p:nvGrpSpPr>
            <p:cNvPr id="66" name="Groupe 82">
              <a:extLst>
                <a:ext uri="{FF2B5EF4-FFF2-40B4-BE49-F238E27FC236}">
                  <a16:creationId xmlns:a16="http://schemas.microsoft.com/office/drawing/2014/main" id="{B5D3348A-DD45-45BF-88C7-BB2BDEECEEDD}"/>
                </a:ext>
              </a:extLst>
            </p:cNvPr>
            <p:cNvGrpSpPr/>
            <p:nvPr/>
          </p:nvGrpSpPr>
          <p:grpSpPr>
            <a:xfrm>
              <a:off x="4468865" y="2969341"/>
              <a:ext cx="1928223" cy="757975"/>
              <a:chOff x="5743701" y="2443083"/>
              <a:chExt cx="1796111" cy="610810"/>
            </a:xfrm>
            <a:solidFill>
              <a:srgbClr val="00B0F0"/>
            </a:solidFill>
          </p:grpSpPr>
          <p:sp>
            <p:nvSpPr>
              <p:cNvPr id="76" name="Freeform 146">
                <a:extLst>
                  <a:ext uri="{FF2B5EF4-FFF2-40B4-BE49-F238E27FC236}">
                    <a16:creationId xmlns:a16="http://schemas.microsoft.com/office/drawing/2014/main" id="{F6691789-FA29-42B1-92B3-9BD58825BBB4}"/>
                  </a:ext>
                </a:extLst>
              </p:cNvPr>
              <p:cNvSpPr>
                <a:spLocks/>
              </p:cNvSpPr>
              <p:nvPr/>
            </p:nvSpPr>
            <p:spPr bwMode="auto">
              <a:xfrm>
                <a:off x="5743702" y="2443083"/>
                <a:ext cx="1796110" cy="288000"/>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grpFill/>
              <a:ln w="19050">
                <a:solidFill>
                  <a:srgbClr val="00B0F0"/>
                </a:solidFill>
                <a:round/>
                <a:headEnd/>
                <a:tailEnd/>
              </a:ln>
            </p:spPr>
            <p:txBody>
              <a:bodyPr vert="horz" wrap="square" lIns="0" tIns="0" rIns="0" bIns="0" numCol="1" anchor="ctr" anchorCtr="0" compatLnSpc="1">
                <a:prstTxWarp prst="textNoShape">
                  <a:avLst/>
                </a:prstTxWarp>
              </a:bodyPr>
              <a:lstStyle/>
              <a:p>
                <a:pPr defTabSz="914400" hangingPunct="1"/>
                <a:endParaRPr lang="en-US" sz="2400" b="1" dirty="0">
                  <a:solidFill>
                    <a:srgbClr val="FFFFFF"/>
                  </a:solidFill>
                  <a:latin typeface="Arial" charset="0"/>
                  <a:ea typeface="Arial" charset="0"/>
                  <a:cs typeface="Arial" charset="0"/>
                </a:endParaRPr>
              </a:p>
            </p:txBody>
          </p:sp>
          <p:sp>
            <p:nvSpPr>
              <p:cNvPr id="77" name="Freeform 146">
                <a:extLst>
                  <a:ext uri="{FF2B5EF4-FFF2-40B4-BE49-F238E27FC236}">
                    <a16:creationId xmlns:a16="http://schemas.microsoft.com/office/drawing/2014/main" id="{E6036F9E-1EC4-4923-B586-4867493369AD}"/>
                  </a:ext>
                </a:extLst>
              </p:cNvPr>
              <p:cNvSpPr>
                <a:spLocks/>
              </p:cNvSpPr>
              <p:nvPr/>
            </p:nvSpPr>
            <p:spPr bwMode="auto">
              <a:xfrm>
                <a:off x="5743701" y="2765893"/>
                <a:ext cx="1796110" cy="288000"/>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grpFill/>
              <a:ln w="19050">
                <a:solidFill>
                  <a:srgbClr val="00B0F0"/>
                </a:solidFill>
                <a:round/>
                <a:headEnd/>
                <a:tailEnd/>
              </a:ln>
            </p:spPr>
            <p:txBody>
              <a:bodyPr vert="horz" wrap="square" lIns="0" tIns="0" rIns="0" bIns="0" numCol="1" anchor="ctr" anchorCtr="0" compatLnSpc="1">
                <a:prstTxWarp prst="textNoShape">
                  <a:avLst/>
                </a:prstTxWarp>
              </a:bodyPr>
              <a:lstStyle/>
              <a:p>
                <a:pPr defTabSz="914400" hangingPunct="1"/>
                <a:endParaRPr lang="en-US" sz="2400" b="1" dirty="0">
                  <a:solidFill>
                    <a:srgbClr val="FFFFFF"/>
                  </a:solidFill>
                  <a:latin typeface="Arial" charset="0"/>
                  <a:ea typeface="Arial" charset="0"/>
                  <a:cs typeface="Arial" charset="0"/>
                </a:endParaRPr>
              </a:p>
            </p:txBody>
          </p:sp>
        </p:grpSp>
        <p:sp>
          <p:nvSpPr>
            <p:cNvPr id="67" name="Freeform 146">
              <a:extLst>
                <a:ext uri="{FF2B5EF4-FFF2-40B4-BE49-F238E27FC236}">
                  <a16:creationId xmlns:a16="http://schemas.microsoft.com/office/drawing/2014/main" id="{CAE6A87E-9D89-4EDC-A2A2-6B0E02B77EC0}"/>
                </a:ext>
              </a:extLst>
            </p:cNvPr>
            <p:cNvSpPr>
              <a:spLocks/>
            </p:cNvSpPr>
            <p:nvPr/>
          </p:nvSpPr>
          <p:spPr bwMode="auto">
            <a:xfrm>
              <a:off x="4468865" y="3797511"/>
              <a:ext cx="1643580" cy="473592"/>
            </a:xfrm>
            <a:custGeom>
              <a:avLst/>
              <a:gdLst>
                <a:gd name="T0" fmla="*/ 0 w 1024"/>
                <a:gd name="T1" fmla="*/ 0 h 228"/>
                <a:gd name="T2" fmla="*/ 967 w 1024"/>
                <a:gd name="T3" fmla="*/ 0 h 228"/>
                <a:gd name="T4" fmla="*/ 1024 w 1024"/>
                <a:gd name="T5" fmla="*/ 114 h 228"/>
                <a:gd name="T6" fmla="*/ 967 w 1024"/>
                <a:gd name="T7" fmla="*/ 228 h 228"/>
                <a:gd name="T8" fmla="*/ 0 w 1024"/>
                <a:gd name="T9" fmla="*/ 228 h 228"/>
                <a:gd name="T10" fmla="*/ 0 w 1024"/>
                <a:gd name="T11" fmla="*/ 0 h 228"/>
              </a:gdLst>
              <a:ahLst/>
              <a:cxnLst>
                <a:cxn ang="0">
                  <a:pos x="T0" y="T1"/>
                </a:cxn>
                <a:cxn ang="0">
                  <a:pos x="T2" y="T3"/>
                </a:cxn>
                <a:cxn ang="0">
                  <a:pos x="T4" y="T5"/>
                </a:cxn>
                <a:cxn ang="0">
                  <a:pos x="T6" y="T7"/>
                </a:cxn>
                <a:cxn ang="0">
                  <a:pos x="T8" y="T9"/>
                </a:cxn>
                <a:cxn ang="0">
                  <a:pos x="T10" y="T11"/>
                </a:cxn>
              </a:cxnLst>
              <a:rect l="0" t="0" r="r" b="b"/>
              <a:pathLst>
                <a:path w="1024" h="228">
                  <a:moveTo>
                    <a:pt x="0" y="0"/>
                  </a:moveTo>
                  <a:lnTo>
                    <a:pt x="967" y="0"/>
                  </a:lnTo>
                  <a:lnTo>
                    <a:pt x="1024" y="114"/>
                  </a:lnTo>
                  <a:lnTo>
                    <a:pt x="967" y="228"/>
                  </a:lnTo>
                  <a:lnTo>
                    <a:pt x="0" y="228"/>
                  </a:lnTo>
                  <a:lnTo>
                    <a:pt x="0" y="0"/>
                  </a:lnTo>
                  <a:close/>
                </a:path>
              </a:pathLst>
            </a:custGeom>
            <a:solidFill>
              <a:srgbClr val="00B0F0"/>
            </a:solidFill>
            <a:ln w="19050">
              <a:solidFill>
                <a:srgbClr val="00B0F0"/>
              </a:solidFill>
              <a:round/>
              <a:headEnd/>
              <a:tailEnd/>
            </a:ln>
          </p:spPr>
          <p:txBody>
            <a:bodyPr vert="horz" wrap="square" lIns="0" tIns="0" rIns="0" bIns="0" numCol="1" anchor="ctr" anchorCtr="0" compatLnSpc="1">
              <a:prstTxWarp prst="textNoShape">
                <a:avLst/>
              </a:prstTxWarp>
            </a:bodyPr>
            <a:lstStyle/>
            <a:p>
              <a:pPr defTabSz="914400" hangingPunct="1"/>
              <a:endParaRPr lang="en-US" sz="2400" b="1" dirty="0">
                <a:solidFill>
                  <a:srgbClr val="FFFFFF"/>
                </a:solidFill>
                <a:latin typeface="Arial" charset="0"/>
                <a:ea typeface="Arial" charset="0"/>
                <a:cs typeface="Arial" charset="0"/>
              </a:endParaRPr>
            </a:p>
          </p:txBody>
        </p:sp>
        <p:sp>
          <p:nvSpPr>
            <p:cNvPr id="68" name="ZoneTexte 88">
              <a:extLst>
                <a:ext uri="{FF2B5EF4-FFF2-40B4-BE49-F238E27FC236}">
                  <a16:creationId xmlns:a16="http://schemas.microsoft.com/office/drawing/2014/main" id="{57DAF0E0-D8E5-446F-9B9B-3C211EC7C345}"/>
                </a:ext>
              </a:extLst>
            </p:cNvPr>
            <p:cNvSpPr txBox="1"/>
            <p:nvPr/>
          </p:nvSpPr>
          <p:spPr>
            <a:xfrm>
              <a:off x="4453072" y="1950784"/>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EU / Asia</a:t>
              </a:r>
            </a:p>
          </p:txBody>
        </p:sp>
        <p:sp>
          <p:nvSpPr>
            <p:cNvPr id="69" name="ZoneTexte 89">
              <a:extLst>
                <a:ext uri="{FF2B5EF4-FFF2-40B4-BE49-F238E27FC236}">
                  <a16:creationId xmlns:a16="http://schemas.microsoft.com/office/drawing/2014/main" id="{A6A039FC-0DA9-49F6-85D2-6863FF945147}"/>
                </a:ext>
              </a:extLst>
            </p:cNvPr>
            <p:cNvSpPr txBox="1"/>
            <p:nvPr/>
          </p:nvSpPr>
          <p:spPr>
            <a:xfrm>
              <a:off x="4453072" y="2481568"/>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EU</a:t>
              </a:r>
            </a:p>
          </p:txBody>
        </p:sp>
        <p:sp>
          <p:nvSpPr>
            <p:cNvPr id="70" name="ZoneTexte 91">
              <a:extLst>
                <a:ext uri="{FF2B5EF4-FFF2-40B4-BE49-F238E27FC236}">
                  <a16:creationId xmlns:a16="http://schemas.microsoft.com/office/drawing/2014/main" id="{04F94D3E-AEDA-47C0-B9CE-2E76AFD76CE6}"/>
                </a:ext>
              </a:extLst>
            </p:cNvPr>
            <p:cNvSpPr txBox="1"/>
            <p:nvPr/>
          </p:nvSpPr>
          <p:spPr>
            <a:xfrm>
              <a:off x="4453072" y="3004157"/>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EU</a:t>
              </a:r>
            </a:p>
          </p:txBody>
        </p:sp>
        <p:sp>
          <p:nvSpPr>
            <p:cNvPr id="71" name="ZoneTexte 92">
              <a:extLst>
                <a:ext uri="{FF2B5EF4-FFF2-40B4-BE49-F238E27FC236}">
                  <a16:creationId xmlns:a16="http://schemas.microsoft.com/office/drawing/2014/main" id="{D2869F5C-6379-4991-A0DE-64994E5C335E}"/>
                </a:ext>
              </a:extLst>
            </p:cNvPr>
            <p:cNvSpPr txBox="1"/>
            <p:nvPr/>
          </p:nvSpPr>
          <p:spPr>
            <a:xfrm>
              <a:off x="4453072" y="3396197"/>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EU</a:t>
              </a:r>
            </a:p>
          </p:txBody>
        </p:sp>
        <p:sp>
          <p:nvSpPr>
            <p:cNvPr id="72" name="ZoneTexte 94">
              <a:extLst>
                <a:ext uri="{FF2B5EF4-FFF2-40B4-BE49-F238E27FC236}">
                  <a16:creationId xmlns:a16="http://schemas.microsoft.com/office/drawing/2014/main" id="{C981C75E-1E15-4287-BFA2-C40B190787BB}"/>
                </a:ext>
              </a:extLst>
            </p:cNvPr>
            <p:cNvSpPr txBox="1"/>
            <p:nvPr/>
          </p:nvSpPr>
          <p:spPr>
            <a:xfrm>
              <a:off x="4453072" y="3884544"/>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US</a:t>
              </a:r>
            </a:p>
          </p:txBody>
        </p:sp>
        <p:sp>
          <p:nvSpPr>
            <p:cNvPr id="73" name="ZoneTexte 95">
              <a:extLst>
                <a:ext uri="{FF2B5EF4-FFF2-40B4-BE49-F238E27FC236}">
                  <a16:creationId xmlns:a16="http://schemas.microsoft.com/office/drawing/2014/main" id="{205D229A-2675-46EB-AC47-999F9F2B0FF7}"/>
                </a:ext>
              </a:extLst>
            </p:cNvPr>
            <p:cNvSpPr txBox="1"/>
            <p:nvPr/>
          </p:nvSpPr>
          <p:spPr>
            <a:xfrm>
              <a:off x="4453072" y="4464847"/>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US</a:t>
              </a:r>
            </a:p>
          </p:txBody>
        </p:sp>
        <p:sp>
          <p:nvSpPr>
            <p:cNvPr id="74" name="ZoneTexte 96">
              <a:extLst>
                <a:ext uri="{FF2B5EF4-FFF2-40B4-BE49-F238E27FC236}">
                  <a16:creationId xmlns:a16="http://schemas.microsoft.com/office/drawing/2014/main" id="{F0E761B8-94E0-4863-A993-DB04847D45A6}"/>
                </a:ext>
              </a:extLst>
            </p:cNvPr>
            <p:cNvSpPr txBox="1"/>
            <p:nvPr/>
          </p:nvSpPr>
          <p:spPr>
            <a:xfrm>
              <a:off x="4453072" y="5052400"/>
              <a:ext cx="1449110" cy="266740"/>
            </a:xfrm>
            <a:prstGeom prst="rect">
              <a:avLst/>
            </a:prstGeom>
            <a:noFill/>
            <a:ln>
              <a:noFill/>
            </a:ln>
          </p:spPr>
          <p:txBody>
            <a:bodyPr wrap="square" rtlCol="0">
              <a:spAutoFit/>
            </a:bodyPr>
            <a:lstStyle/>
            <a:p>
              <a:pPr algn="l" defTabSz="914400" hangingPunct="1"/>
              <a:r>
                <a:rPr lang="en-US" sz="4000" kern="1200" dirty="0">
                  <a:solidFill>
                    <a:prstClr val="white"/>
                  </a:solidFill>
                  <a:latin typeface="Arial" charset="0"/>
                  <a:ea typeface="Arial" charset="0"/>
                  <a:cs typeface="Arial" charset="0"/>
                </a:rPr>
                <a:t>US</a:t>
              </a:r>
            </a:p>
          </p:txBody>
        </p:sp>
        <p:pic>
          <p:nvPicPr>
            <p:cNvPr id="75" name="Image 100">
              <a:extLst>
                <a:ext uri="{FF2B5EF4-FFF2-40B4-BE49-F238E27FC236}">
                  <a16:creationId xmlns:a16="http://schemas.microsoft.com/office/drawing/2014/main" id="{51D81D64-D6E0-4C59-8AB8-F50D4D005F9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4500" l="9980" r="89922">
                          <a14:foregroundMark x1="37378" y1="91800" x2="52935" y2="94300"/>
                          <a14:foregroundMark x1="52935" y1="94300" x2="68591" y2="92300"/>
                          <a14:foregroundMark x1="68591" y1="92300" x2="35714" y2="90500"/>
                          <a14:foregroundMark x1="35714" y1="90500" x2="66732" y2="92000"/>
                          <a14:foregroundMark x1="66732" y1="92000" x2="51174" y2="93600"/>
                          <a14:foregroundMark x1="51174" y1="93600" x2="66732" y2="94500"/>
                          <a14:foregroundMark x1="66732" y1="94500" x2="62720" y2="90200"/>
                        </a14:backgroundRemoval>
                      </a14:imgEffect>
                    </a14:imgLayer>
                  </a14:imgProps>
                </a:ext>
                <a:ext uri="{28A0092B-C50C-407E-A947-70E740481C1C}">
                  <a14:useLocalDpi xmlns:a14="http://schemas.microsoft.com/office/drawing/2010/main" val="0"/>
                </a:ext>
              </a:extLst>
            </a:blip>
            <a:srcRect t="-1" b="-9794"/>
            <a:stretch/>
          </p:blipFill>
          <p:spPr>
            <a:xfrm>
              <a:off x="1011715" y="3751372"/>
              <a:ext cx="1119496" cy="1206869"/>
            </a:xfrm>
            <a:prstGeom prst="rect">
              <a:avLst/>
            </a:prstGeom>
          </p:spPr>
        </p:pic>
      </p:grpSp>
    </p:spTree>
    <p:extLst>
      <p:ext uri="{BB962C8B-B14F-4D97-AF65-F5344CB8AC3E}">
        <p14:creationId xmlns:p14="http://schemas.microsoft.com/office/powerpoint/2010/main" val="182250152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7204E8D-F016-4841-B0A7-CA97CB623BAC}"/>
              </a:ext>
            </a:extLst>
          </p:cNvPr>
          <p:cNvSpPr>
            <a:spLocks noGrp="1"/>
          </p:cNvSpPr>
          <p:nvPr>
            <p:ph type="ctrTitle"/>
          </p:nvPr>
        </p:nvSpPr>
        <p:spPr>
          <a:xfrm>
            <a:off x="12662262" y="500304"/>
            <a:ext cx="8467364" cy="1790700"/>
          </a:xfrm>
        </p:spPr>
        <p:txBody>
          <a:bodyPr>
            <a:normAutofit/>
          </a:bodyPr>
          <a:lstStyle/>
          <a:p>
            <a:r>
              <a:rPr lang="fr-FR" altLang="fr-FR" sz="4000" dirty="0" err="1">
                <a:ea typeface="MS PGothic" panose="020B0600070205080204" pitchFamily="34" charset="-128"/>
              </a:rPr>
              <a:t>Study</a:t>
            </a:r>
            <a:r>
              <a:rPr lang="fr-FR" altLang="fr-FR" sz="4000" dirty="0">
                <a:ea typeface="MS PGothic" panose="020B0600070205080204" pitchFamily="34" charset="-128"/>
              </a:rPr>
              <a:t> NBTXR3-102</a:t>
            </a:r>
            <a:endParaRPr lang="fr-FR" sz="4000" dirty="0"/>
          </a:p>
        </p:txBody>
      </p:sp>
      <p:sp>
        <p:nvSpPr>
          <p:cNvPr id="5" name="Sous-titre 4">
            <a:extLst>
              <a:ext uri="{FF2B5EF4-FFF2-40B4-BE49-F238E27FC236}">
                <a16:creationId xmlns:a16="http://schemas.microsoft.com/office/drawing/2014/main" id="{B8AACD81-C8F9-4561-B7BB-64F9E0398066}"/>
              </a:ext>
            </a:extLst>
          </p:cNvPr>
          <p:cNvSpPr>
            <a:spLocks noGrp="1"/>
          </p:cNvSpPr>
          <p:nvPr>
            <p:ph type="subTitle" idx="1"/>
          </p:nvPr>
        </p:nvSpPr>
        <p:spPr/>
        <p:txBody>
          <a:bodyPr/>
          <a:lstStyle/>
          <a:p>
            <a:pPr algn="r"/>
            <a:r>
              <a:rPr lang="en-US" sz="4000" dirty="0"/>
              <a:t>A PHASE I DOSE-ESCALATION/DOSE EXPANSION STUDY OF NBTXR3 ACTIVATED BY INTENSITY MODULATED RADIATION THERAPY IN PATIENTS WITH LOCALLY ADVANCED SQUAMOUS CELL CARCINOMA OF THE ORAL CAVITY OR OROPHARYNX </a:t>
            </a:r>
            <a:br>
              <a:rPr lang="en-US" dirty="0"/>
            </a:br>
            <a:endParaRPr lang="fr-FR" dirty="0"/>
          </a:p>
        </p:txBody>
      </p:sp>
    </p:spTree>
    <p:extLst>
      <p:ext uri="{BB962C8B-B14F-4D97-AF65-F5344CB8AC3E}">
        <p14:creationId xmlns:p14="http://schemas.microsoft.com/office/powerpoint/2010/main" val="1612976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AE3460-D5FC-4900-8890-E8CA28E1E8EF}"/>
              </a:ext>
            </a:extLst>
          </p:cNvPr>
          <p:cNvSpPr>
            <a:spLocks noGrp="1"/>
          </p:cNvSpPr>
          <p:nvPr>
            <p:ph type="title"/>
          </p:nvPr>
        </p:nvSpPr>
        <p:spPr>
          <a:xfrm>
            <a:off x="649707" y="182819"/>
            <a:ext cx="21241674" cy="2651126"/>
          </a:xfrm>
        </p:spPr>
        <p:txBody>
          <a:bodyPr>
            <a:noAutofit/>
          </a:bodyPr>
          <a:lstStyle/>
          <a:p>
            <a:r>
              <a:rPr lang="en-US" sz="5400" dirty="0"/>
              <a:t>Anti-tumor activity: Complete response visualized  via 3-D reconstruction; highlighting localized and Inert NBTXR3</a:t>
            </a:r>
          </a:p>
        </p:txBody>
      </p:sp>
      <p:sp>
        <p:nvSpPr>
          <p:cNvPr id="16" name="Text Box 5">
            <a:extLst>
              <a:ext uri="{FF2B5EF4-FFF2-40B4-BE49-F238E27FC236}">
                <a16:creationId xmlns:a16="http://schemas.microsoft.com/office/drawing/2014/main" id="{0B522BCC-C006-4ECD-8912-ED59692A4B04}"/>
              </a:ext>
            </a:extLst>
          </p:cNvPr>
          <p:cNvSpPr txBox="1">
            <a:spLocks noChangeArrowheads="1"/>
          </p:cNvSpPr>
          <p:nvPr/>
        </p:nvSpPr>
        <p:spPr bwMode="auto">
          <a:xfrm>
            <a:off x="1714837" y="11922449"/>
            <a:ext cx="6942666" cy="115146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defTabSz="2438340"/>
            <a:r>
              <a:rPr lang="en-GB" altLang="fr-FR" sz="2800" b="1" dirty="0">
                <a:solidFill>
                  <a:srgbClr val="00508F"/>
                </a:solidFill>
                <a:latin typeface="Calibri" panose="020F0502020204030204" pitchFamily="34" charset="0"/>
                <a:ea typeface="MS PGothic" panose="020B0600070205080204" pitchFamily="34" charset="-128"/>
                <a:cs typeface="Calibri" panose="020F0502020204030204" pitchFamily="34" charset="0"/>
              </a:rPr>
              <a:t>CT-scan 24h post IT injection</a:t>
            </a:r>
          </a:p>
        </p:txBody>
      </p:sp>
      <p:sp>
        <p:nvSpPr>
          <p:cNvPr id="17" name="Text Box 5">
            <a:extLst>
              <a:ext uri="{FF2B5EF4-FFF2-40B4-BE49-F238E27FC236}">
                <a16:creationId xmlns:a16="http://schemas.microsoft.com/office/drawing/2014/main" id="{95F5896D-F6C0-40CD-9733-DA7C1259F517}"/>
              </a:ext>
            </a:extLst>
          </p:cNvPr>
          <p:cNvSpPr txBox="1">
            <a:spLocks noChangeArrowheads="1"/>
          </p:cNvSpPr>
          <p:nvPr/>
        </p:nvSpPr>
        <p:spPr bwMode="auto">
          <a:xfrm>
            <a:off x="8351706" y="11974793"/>
            <a:ext cx="6401960" cy="156210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defTabSz="2438340"/>
            <a:r>
              <a:rPr lang="en-GB" altLang="fr-FR" sz="2800" b="1" dirty="0">
                <a:solidFill>
                  <a:srgbClr val="00508F"/>
                </a:solidFill>
                <a:latin typeface="Calibri" panose="020F0502020204030204" pitchFamily="34" charset="0"/>
                <a:ea typeface="MS PGothic" panose="020B0600070205080204" pitchFamily="34" charset="-128"/>
                <a:cs typeface="Calibri" panose="020F0502020204030204" pitchFamily="34" charset="0"/>
              </a:rPr>
              <a:t>CT-scan 2 months post IT injection</a:t>
            </a:r>
          </a:p>
        </p:txBody>
      </p:sp>
      <p:sp>
        <p:nvSpPr>
          <p:cNvPr id="18" name="Text Box 5">
            <a:extLst>
              <a:ext uri="{FF2B5EF4-FFF2-40B4-BE49-F238E27FC236}">
                <a16:creationId xmlns:a16="http://schemas.microsoft.com/office/drawing/2014/main" id="{70CFB3CC-CF08-4390-8497-CFFB87D00758}"/>
              </a:ext>
            </a:extLst>
          </p:cNvPr>
          <p:cNvSpPr txBox="1">
            <a:spLocks noChangeArrowheads="1"/>
          </p:cNvSpPr>
          <p:nvPr/>
        </p:nvSpPr>
        <p:spPr bwMode="auto">
          <a:xfrm>
            <a:off x="14753667" y="11922449"/>
            <a:ext cx="6599766" cy="95139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defTabSz="2438340"/>
            <a:r>
              <a:rPr lang="en-GB" altLang="fr-FR" sz="2800" b="1" dirty="0">
                <a:solidFill>
                  <a:srgbClr val="00508F"/>
                </a:solidFill>
                <a:latin typeface="Calibri" panose="020F0502020204030204" pitchFamily="34" charset="0"/>
                <a:ea typeface="MS PGothic" panose="020B0600070205080204" pitchFamily="34" charset="-128"/>
                <a:cs typeface="Calibri" panose="020F0502020204030204" pitchFamily="34" charset="0"/>
              </a:rPr>
              <a:t>CT-scan 7 months after last RT fraction</a:t>
            </a:r>
          </a:p>
        </p:txBody>
      </p:sp>
      <p:pic>
        <p:nvPicPr>
          <p:cNvPr id="19" name="Image 12" descr="Une image contenant intérieur, assis, lit, mur&#10;&#10;Description générée avec un niveau de confiance très élevé">
            <a:extLst>
              <a:ext uri="{FF2B5EF4-FFF2-40B4-BE49-F238E27FC236}">
                <a16:creationId xmlns:a16="http://schemas.microsoft.com/office/drawing/2014/main" id="{D1BF643B-E269-4654-B87F-8BB427F96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15"/>
          <a:stretch/>
        </p:blipFill>
        <p:spPr bwMode="auto">
          <a:xfrm>
            <a:off x="8634451" y="7461937"/>
            <a:ext cx="5882418" cy="414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3" descr="Une image contenant intérieur, table, chose, assis&#10;&#10;Description générée avec un niveau de confiance élevé">
            <a:extLst>
              <a:ext uri="{FF2B5EF4-FFF2-40B4-BE49-F238E27FC236}">
                <a16:creationId xmlns:a16="http://schemas.microsoft.com/office/drawing/2014/main" id="{6C61A4AF-7416-4C04-99FA-50757ED0B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15"/>
          <a:stretch/>
        </p:blipFill>
        <p:spPr bwMode="auto">
          <a:xfrm>
            <a:off x="15051091" y="7461935"/>
            <a:ext cx="5882418" cy="414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1" descr="Une image contenant assis, intérieur&#10;&#10;Description générée avec un niveau de confiance élevé">
            <a:extLst>
              <a:ext uri="{FF2B5EF4-FFF2-40B4-BE49-F238E27FC236}">
                <a16:creationId xmlns:a16="http://schemas.microsoft.com/office/drawing/2014/main" id="{9F343EBD-AD86-49F5-90AF-27A9DA5EAB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82"/>
          <a:stretch/>
        </p:blipFill>
        <p:spPr bwMode="auto">
          <a:xfrm>
            <a:off x="2243939" y="7461939"/>
            <a:ext cx="5884466" cy="414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a:extLst>
              <a:ext uri="{FF2B5EF4-FFF2-40B4-BE49-F238E27FC236}">
                <a16:creationId xmlns:a16="http://schemas.microsoft.com/office/drawing/2014/main" id="{2A565A7F-988D-462E-94BD-EBC8B57704A5}"/>
              </a:ext>
            </a:extLst>
          </p:cNvPr>
          <p:cNvPicPr>
            <a:picLocks noChangeAspect="1"/>
          </p:cNvPicPr>
          <p:nvPr/>
        </p:nvPicPr>
        <p:blipFill rotWithShape="1">
          <a:blip r:embed="rId5"/>
          <a:srcRect t="4950"/>
          <a:stretch/>
        </p:blipFill>
        <p:spPr>
          <a:xfrm>
            <a:off x="8634451" y="3002220"/>
            <a:ext cx="5872862" cy="4140092"/>
          </a:xfrm>
          <a:prstGeom prst="rect">
            <a:avLst/>
          </a:prstGeom>
        </p:spPr>
      </p:pic>
      <p:pic>
        <p:nvPicPr>
          <p:cNvPr id="23" name="Image 22">
            <a:extLst>
              <a:ext uri="{FF2B5EF4-FFF2-40B4-BE49-F238E27FC236}">
                <a16:creationId xmlns:a16="http://schemas.microsoft.com/office/drawing/2014/main" id="{A99CF349-3BCF-4125-9E11-DE2F2CD2E5A6}"/>
              </a:ext>
            </a:extLst>
          </p:cNvPr>
          <p:cNvPicPr>
            <a:picLocks noChangeAspect="1"/>
          </p:cNvPicPr>
          <p:nvPr/>
        </p:nvPicPr>
        <p:blipFill rotWithShape="1">
          <a:blip r:embed="rId6"/>
          <a:srcRect t="4950"/>
          <a:stretch/>
        </p:blipFill>
        <p:spPr>
          <a:xfrm>
            <a:off x="2255543" y="3002221"/>
            <a:ext cx="5872862" cy="4140090"/>
          </a:xfrm>
          <a:prstGeom prst="rect">
            <a:avLst/>
          </a:prstGeom>
        </p:spPr>
      </p:pic>
      <p:pic>
        <p:nvPicPr>
          <p:cNvPr id="24" name="Image 23">
            <a:extLst>
              <a:ext uri="{FF2B5EF4-FFF2-40B4-BE49-F238E27FC236}">
                <a16:creationId xmlns:a16="http://schemas.microsoft.com/office/drawing/2014/main" id="{F3FE4894-6CA8-498D-92BF-748CBA27A18F}"/>
              </a:ext>
            </a:extLst>
          </p:cNvPr>
          <p:cNvPicPr>
            <a:picLocks noChangeAspect="1"/>
          </p:cNvPicPr>
          <p:nvPr/>
        </p:nvPicPr>
        <p:blipFill rotWithShape="1">
          <a:blip r:embed="rId7"/>
          <a:srcRect t="5117" b="1"/>
          <a:stretch/>
        </p:blipFill>
        <p:spPr>
          <a:xfrm>
            <a:off x="15051090" y="3002218"/>
            <a:ext cx="5883176" cy="4140092"/>
          </a:xfrm>
          <a:prstGeom prst="rect">
            <a:avLst/>
          </a:prstGeom>
        </p:spPr>
      </p:pic>
      <p:sp>
        <p:nvSpPr>
          <p:cNvPr id="25" name="ZoneTexte 24">
            <a:extLst>
              <a:ext uri="{FF2B5EF4-FFF2-40B4-BE49-F238E27FC236}">
                <a16:creationId xmlns:a16="http://schemas.microsoft.com/office/drawing/2014/main" id="{B402C04F-F72A-4D92-A7CC-680B1EF60432}"/>
              </a:ext>
            </a:extLst>
          </p:cNvPr>
          <p:cNvSpPr txBox="1"/>
          <p:nvPr/>
        </p:nvSpPr>
        <p:spPr>
          <a:xfrm>
            <a:off x="2212632" y="2915381"/>
            <a:ext cx="1101584" cy="502573"/>
          </a:xfrm>
          <a:prstGeom prst="rect">
            <a:avLst/>
          </a:prstGeom>
          <a:noFill/>
        </p:spPr>
        <p:txBody>
          <a:bodyPr wrap="none" rtlCol="0">
            <a:spAutoFit/>
          </a:bodyPr>
          <a:lstStyle/>
          <a:p>
            <a:pPr defTabSz="2438340"/>
            <a:r>
              <a:rPr lang="en-US" sz="2666" dirty="0">
                <a:solidFill>
                  <a:srgbClr val="FFFF00"/>
                </a:solidFill>
                <a:latin typeface="Calibri" panose="020F0502020204030204" pitchFamily="34" charset="0"/>
                <a:cs typeface="Calibri" panose="020F0502020204030204" pitchFamily="34" charset="0"/>
              </a:rPr>
              <a:t>Tumor</a:t>
            </a:r>
          </a:p>
        </p:txBody>
      </p:sp>
      <p:sp>
        <p:nvSpPr>
          <p:cNvPr id="26" name="ZoneTexte 25">
            <a:extLst>
              <a:ext uri="{FF2B5EF4-FFF2-40B4-BE49-F238E27FC236}">
                <a16:creationId xmlns:a16="http://schemas.microsoft.com/office/drawing/2014/main" id="{2F9FE6F9-CD36-4504-A843-D075BFF82480}"/>
              </a:ext>
            </a:extLst>
          </p:cNvPr>
          <p:cNvSpPr txBox="1"/>
          <p:nvPr/>
        </p:nvSpPr>
        <p:spPr>
          <a:xfrm>
            <a:off x="2273499" y="7982817"/>
            <a:ext cx="1295546" cy="502573"/>
          </a:xfrm>
          <a:prstGeom prst="rect">
            <a:avLst/>
          </a:prstGeom>
          <a:noFill/>
        </p:spPr>
        <p:txBody>
          <a:bodyPr wrap="none" rtlCol="0">
            <a:spAutoFit/>
          </a:bodyPr>
          <a:lstStyle/>
          <a:p>
            <a:pPr defTabSz="2438340"/>
            <a:r>
              <a:rPr lang="en-US" sz="2666" dirty="0">
                <a:solidFill>
                  <a:srgbClr val="E03ED4"/>
                </a:solidFill>
                <a:latin typeface="Calibri" panose="020F0502020204030204" pitchFamily="34" charset="0"/>
                <a:cs typeface="Calibri" panose="020F0502020204030204" pitchFamily="34" charset="0"/>
              </a:rPr>
              <a:t>NBTXR3</a:t>
            </a:r>
          </a:p>
        </p:txBody>
      </p:sp>
      <p:sp>
        <p:nvSpPr>
          <p:cNvPr id="27" name="ZoneTexte 26">
            <a:extLst>
              <a:ext uri="{FF2B5EF4-FFF2-40B4-BE49-F238E27FC236}">
                <a16:creationId xmlns:a16="http://schemas.microsoft.com/office/drawing/2014/main" id="{002DA186-20BB-4F94-B569-1106701B597C}"/>
              </a:ext>
            </a:extLst>
          </p:cNvPr>
          <p:cNvSpPr txBox="1"/>
          <p:nvPr/>
        </p:nvSpPr>
        <p:spPr>
          <a:xfrm>
            <a:off x="2267694" y="7461939"/>
            <a:ext cx="1101584" cy="502573"/>
          </a:xfrm>
          <a:prstGeom prst="rect">
            <a:avLst/>
          </a:prstGeom>
          <a:noFill/>
        </p:spPr>
        <p:txBody>
          <a:bodyPr wrap="none" rtlCol="0">
            <a:spAutoFit/>
          </a:bodyPr>
          <a:lstStyle/>
          <a:p>
            <a:pPr defTabSz="2438340"/>
            <a:r>
              <a:rPr lang="en-US" sz="2666" dirty="0">
                <a:solidFill>
                  <a:srgbClr val="FFFF00"/>
                </a:solidFill>
                <a:latin typeface="Calibri" panose="020F0502020204030204" pitchFamily="34" charset="0"/>
                <a:cs typeface="Calibri" panose="020F0502020204030204" pitchFamily="34" charset="0"/>
              </a:rPr>
              <a:t>Tumor</a:t>
            </a:r>
          </a:p>
        </p:txBody>
      </p:sp>
      <p:sp>
        <p:nvSpPr>
          <p:cNvPr id="9" name="Rectangle 8">
            <a:extLst>
              <a:ext uri="{FF2B5EF4-FFF2-40B4-BE49-F238E27FC236}">
                <a16:creationId xmlns:a16="http://schemas.microsoft.com/office/drawing/2014/main" id="{D9FF6710-4989-4F2E-932D-1B4D58721B77}"/>
              </a:ext>
            </a:extLst>
          </p:cNvPr>
          <p:cNvSpPr/>
          <p:nvPr/>
        </p:nvSpPr>
        <p:spPr>
          <a:xfrm rot="16200000">
            <a:off x="17685681" y="6542145"/>
            <a:ext cx="7459093" cy="1200329"/>
          </a:xfrm>
          <a:prstGeom prst="rect">
            <a:avLst/>
          </a:prstGeom>
        </p:spPr>
        <p:txBody>
          <a:bodyPr wrap="none">
            <a:spAutoFit/>
          </a:bodyPr>
          <a:lstStyle/>
          <a:p>
            <a:pPr defTabSz="2438340"/>
            <a:r>
              <a:rPr lang="en-GB" altLang="fr-FR" sz="7200" dirty="0">
                <a:solidFill>
                  <a:srgbClr val="00508F"/>
                </a:solidFill>
                <a:latin typeface="Calibri" panose="020F0502020204030204" pitchFamily="34" charset="0"/>
                <a:ea typeface="MS PGothic" panose="020B0600070205080204" pitchFamily="34" charset="-128"/>
                <a:cs typeface="Calibri" panose="020F0502020204030204" pitchFamily="34" charset="0"/>
              </a:rPr>
              <a:t>Complete response</a:t>
            </a:r>
          </a:p>
        </p:txBody>
      </p:sp>
    </p:spTree>
    <p:extLst>
      <p:ext uri="{BB962C8B-B14F-4D97-AF65-F5344CB8AC3E}">
        <p14:creationId xmlns:p14="http://schemas.microsoft.com/office/powerpoint/2010/main" val="2054790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3" name="Rectangle 12">
            <a:extLst>
              <a:ext uri="{FF2B5EF4-FFF2-40B4-BE49-F238E27FC236}">
                <a16:creationId xmlns:a16="http://schemas.microsoft.com/office/drawing/2014/main" id="{2DFBC925-734B-4394-B20F-5EE8931A0149}"/>
              </a:ext>
            </a:extLst>
          </p:cNvPr>
          <p:cNvSpPr/>
          <p:nvPr/>
        </p:nvSpPr>
        <p:spPr>
          <a:xfrm>
            <a:off x="3069" y="-3337"/>
            <a:ext cx="24380930" cy="1575614"/>
          </a:xfrm>
          <a:prstGeom prst="rect">
            <a:avLst/>
          </a:prstGeom>
          <a:solidFill>
            <a:srgbClr val="E0F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8340">
              <a:buClr>
                <a:srgbClr val="000000"/>
              </a:buClr>
              <a:defRPr/>
            </a:pPr>
            <a:endParaRPr lang="en-US" sz="3734">
              <a:solidFill>
                <a:srgbClr val="FFFFFF"/>
              </a:solidFill>
              <a:latin typeface="Arial"/>
              <a:sym typeface="Arial"/>
            </a:endParaRPr>
          </a:p>
        </p:txBody>
      </p:sp>
      <p:sp>
        <p:nvSpPr>
          <p:cNvPr id="15" name="Google Shape;174;p21">
            <a:extLst>
              <a:ext uri="{FF2B5EF4-FFF2-40B4-BE49-F238E27FC236}">
                <a16:creationId xmlns:a16="http://schemas.microsoft.com/office/drawing/2014/main" id="{FBDCC667-4E56-46F7-B0A0-4C4B27F67B15}"/>
              </a:ext>
            </a:extLst>
          </p:cNvPr>
          <p:cNvSpPr txBox="1">
            <a:spLocks noGrp="1"/>
          </p:cNvSpPr>
          <p:nvPr>
            <p:ph type="title"/>
          </p:nvPr>
        </p:nvSpPr>
        <p:spPr>
          <a:xfrm>
            <a:off x="4287315" y="866067"/>
            <a:ext cx="10090024" cy="746322"/>
          </a:xfrm>
          <a:prstGeom prst="rect">
            <a:avLst/>
          </a:prstGeom>
          <a:noFill/>
          <a:ln w="9525" cap="flat" cmpd="sng">
            <a:noFill/>
            <a:prstDash val="solid"/>
            <a:round/>
            <a:headEnd type="none" w="sm" len="sm"/>
            <a:tailEnd type="none" w="sm" len="sm"/>
          </a:ln>
        </p:spPr>
        <p:txBody>
          <a:bodyPr spcFirstLastPara="1" vert="horz" wrap="square" lIns="288000" tIns="192000" rIns="192000" bIns="96000" rtlCol="0" anchor="ctr" anchorCtr="0">
            <a:noAutofit/>
          </a:bodyPr>
          <a:lstStyle/>
          <a:p>
            <a:pPr>
              <a:buSzPts val="1600"/>
            </a:pPr>
            <a:r>
              <a:rPr lang="en-US" b="1" dirty="0">
                <a:latin typeface="+mj-lt"/>
              </a:rPr>
              <a:t>Spain</a:t>
            </a:r>
          </a:p>
        </p:txBody>
      </p:sp>
      <p:grpSp>
        <p:nvGrpSpPr>
          <p:cNvPr id="5" name="Groupe 4">
            <a:extLst>
              <a:ext uri="{FF2B5EF4-FFF2-40B4-BE49-F238E27FC236}">
                <a16:creationId xmlns:a16="http://schemas.microsoft.com/office/drawing/2014/main" id="{CDB5AEA4-0D22-470A-AC0F-51D5674F98F5}"/>
              </a:ext>
            </a:extLst>
          </p:cNvPr>
          <p:cNvGrpSpPr/>
          <p:nvPr/>
        </p:nvGrpSpPr>
        <p:grpSpPr>
          <a:xfrm>
            <a:off x="1" y="2109072"/>
            <a:ext cx="13504226" cy="10281920"/>
            <a:chOff x="6309340" y="890495"/>
            <a:chExt cx="5722826" cy="4428637"/>
          </a:xfrm>
        </p:grpSpPr>
        <p:pic>
          <p:nvPicPr>
            <p:cNvPr id="6" name="Image 5">
              <a:extLst>
                <a:ext uri="{FF2B5EF4-FFF2-40B4-BE49-F238E27FC236}">
                  <a16:creationId xmlns:a16="http://schemas.microsoft.com/office/drawing/2014/main" id="{673C1D9B-F6FF-4A01-8868-3C7667B8CC72}"/>
                </a:ext>
              </a:extLst>
            </p:cNvPr>
            <p:cNvPicPr>
              <a:picLocks noChangeAspect="1"/>
            </p:cNvPicPr>
            <p:nvPr/>
          </p:nvPicPr>
          <p:blipFill>
            <a:blip r:embed="rId3"/>
            <a:stretch>
              <a:fillRect/>
            </a:stretch>
          </p:blipFill>
          <p:spPr>
            <a:xfrm>
              <a:off x="6309340" y="890495"/>
              <a:ext cx="5722826" cy="4428637"/>
            </a:xfrm>
            <a:prstGeom prst="rect">
              <a:avLst/>
            </a:prstGeom>
          </p:spPr>
        </p:pic>
        <p:sp>
          <p:nvSpPr>
            <p:cNvPr id="7" name="Ellipse 6">
              <a:extLst>
                <a:ext uri="{FF2B5EF4-FFF2-40B4-BE49-F238E27FC236}">
                  <a16:creationId xmlns:a16="http://schemas.microsoft.com/office/drawing/2014/main" id="{66EED560-E4A6-4E79-8FBD-2C9F9501FEEE}"/>
                </a:ext>
              </a:extLst>
            </p:cNvPr>
            <p:cNvSpPr/>
            <p:nvPr/>
          </p:nvSpPr>
          <p:spPr bwMode="auto">
            <a:xfrm>
              <a:off x="8842916" y="2865640"/>
              <a:ext cx="156117" cy="1333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eaLnBrk="0"/>
              <a:endParaRPr lang="fr-FR" sz="3600">
                <a:latin typeface="Eurostile Extended" pitchFamily="2" charset="0"/>
              </a:endParaRPr>
            </a:p>
          </p:txBody>
        </p:sp>
        <p:sp>
          <p:nvSpPr>
            <p:cNvPr id="8" name="Ellipse 7">
              <a:extLst>
                <a:ext uri="{FF2B5EF4-FFF2-40B4-BE49-F238E27FC236}">
                  <a16:creationId xmlns:a16="http://schemas.microsoft.com/office/drawing/2014/main" id="{BF95851E-7A15-475B-B886-59E5F8A17B5A}"/>
                </a:ext>
              </a:extLst>
            </p:cNvPr>
            <p:cNvSpPr/>
            <p:nvPr/>
          </p:nvSpPr>
          <p:spPr bwMode="auto">
            <a:xfrm>
              <a:off x="8999033" y="2870645"/>
              <a:ext cx="156118" cy="15089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eaLnBrk="0"/>
              <a:endParaRPr lang="fr-FR" sz="3600">
                <a:latin typeface="Eurostile Extended" pitchFamily="2" charset="0"/>
              </a:endParaRPr>
            </a:p>
          </p:txBody>
        </p:sp>
        <p:sp>
          <p:nvSpPr>
            <p:cNvPr id="9" name="Ellipse 8">
              <a:extLst>
                <a:ext uri="{FF2B5EF4-FFF2-40B4-BE49-F238E27FC236}">
                  <a16:creationId xmlns:a16="http://schemas.microsoft.com/office/drawing/2014/main" id="{0DC600BE-0616-403F-A37E-1922144BDCBB}"/>
                </a:ext>
              </a:extLst>
            </p:cNvPr>
            <p:cNvSpPr/>
            <p:nvPr/>
          </p:nvSpPr>
          <p:spPr bwMode="auto">
            <a:xfrm>
              <a:off x="11050858" y="2230245"/>
              <a:ext cx="122664" cy="19001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eaLnBrk="0"/>
              <a:endParaRPr lang="fr-FR" sz="3600">
                <a:latin typeface="Eurostile Extended" pitchFamily="2" charset="0"/>
              </a:endParaRPr>
            </a:p>
          </p:txBody>
        </p:sp>
        <p:sp>
          <p:nvSpPr>
            <p:cNvPr id="10" name="Ellipse 9">
              <a:extLst>
                <a:ext uri="{FF2B5EF4-FFF2-40B4-BE49-F238E27FC236}">
                  <a16:creationId xmlns:a16="http://schemas.microsoft.com/office/drawing/2014/main" id="{D6F2CDC4-081A-4D4B-964B-43A29A75CEA3}"/>
                </a:ext>
              </a:extLst>
            </p:cNvPr>
            <p:cNvSpPr/>
            <p:nvPr/>
          </p:nvSpPr>
          <p:spPr bwMode="auto">
            <a:xfrm>
              <a:off x="11173522" y="2328572"/>
              <a:ext cx="122664" cy="13381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eaLnBrk="0"/>
              <a:endParaRPr lang="fr-FR" sz="3600">
                <a:latin typeface="Eurostile Extended" pitchFamily="2" charset="0"/>
              </a:endParaRPr>
            </a:p>
          </p:txBody>
        </p:sp>
        <p:sp>
          <p:nvSpPr>
            <p:cNvPr id="11" name="Ellipse 10">
              <a:extLst>
                <a:ext uri="{FF2B5EF4-FFF2-40B4-BE49-F238E27FC236}">
                  <a16:creationId xmlns:a16="http://schemas.microsoft.com/office/drawing/2014/main" id="{45B9CCBB-6B08-4D28-A14A-68A1996836C5}"/>
                </a:ext>
              </a:extLst>
            </p:cNvPr>
            <p:cNvSpPr/>
            <p:nvPr/>
          </p:nvSpPr>
          <p:spPr bwMode="auto">
            <a:xfrm>
              <a:off x="8631044" y="4828478"/>
              <a:ext cx="111512" cy="12266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eaLnBrk="0"/>
              <a:endParaRPr lang="fr-FR" sz="3600">
                <a:latin typeface="Eurostile Extended" pitchFamily="2" charset="0"/>
              </a:endParaRPr>
            </a:p>
          </p:txBody>
        </p:sp>
      </p:grpSp>
      <p:sp>
        <p:nvSpPr>
          <p:cNvPr id="12" name="Ellipse 11">
            <a:extLst>
              <a:ext uri="{FF2B5EF4-FFF2-40B4-BE49-F238E27FC236}">
                <a16:creationId xmlns:a16="http://schemas.microsoft.com/office/drawing/2014/main" id="{3CB6A77C-766E-4468-AC8D-BD7393A10BE0}"/>
              </a:ext>
            </a:extLst>
          </p:cNvPr>
          <p:cNvSpPr/>
          <p:nvPr/>
        </p:nvSpPr>
        <p:spPr bwMode="auto">
          <a:xfrm>
            <a:off x="13369232" y="7250032"/>
            <a:ext cx="142876" cy="128588"/>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eaLnBrk="0"/>
            <a:endParaRPr lang="fr-FR" sz="3600">
              <a:latin typeface="Eurostile Extended" pitchFamily="2" charset="0"/>
            </a:endParaRPr>
          </a:p>
        </p:txBody>
      </p:sp>
      <p:sp>
        <p:nvSpPr>
          <p:cNvPr id="14" name="Rectangle : coins arrondis 13">
            <a:extLst>
              <a:ext uri="{FF2B5EF4-FFF2-40B4-BE49-F238E27FC236}">
                <a16:creationId xmlns:a16="http://schemas.microsoft.com/office/drawing/2014/main" id="{4C0C00A1-7F26-4E20-B253-501B99842EC7}"/>
              </a:ext>
            </a:extLst>
          </p:cNvPr>
          <p:cNvSpPr/>
          <p:nvPr/>
        </p:nvSpPr>
        <p:spPr bwMode="auto">
          <a:xfrm>
            <a:off x="4287315" y="10507890"/>
            <a:ext cx="3157950" cy="74395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defTabSz="1828800" eaLnBrk="0" fontAlgn="base">
              <a:spcBef>
                <a:spcPct val="0"/>
              </a:spcBef>
              <a:spcAft>
                <a:spcPct val="0"/>
              </a:spcAft>
            </a:pPr>
            <a:r>
              <a:rPr lang="fr-FR" b="1" dirty="0">
                <a:solidFill>
                  <a:schemeClr val="tx1"/>
                </a:solidFill>
                <a:latin typeface="Eurostile Extended" pitchFamily="2" charset="0"/>
              </a:rPr>
              <a:t>Malaga –3 patients</a:t>
            </a:r>
          </a:p>
        </p:txBody>
      </p:sp>
    </p:spTree>
    <p:extLst>
      <p:ext uri="{BB962C8B-B14F-4D97-AF65-F5344CB8AC3E}">
        <p14:creationId xmlns:p14="http://schemas.microsoft.com/office/powerpoint/2010/main" val="4047242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E3A8727E-D895-46DE-89A4-1AC03AF97AA7}"/>
              </a:ext>
            </a:extLst>
          </p:cNvPr>
          <p:cNvSpPr>
            <a:spLocks noGrp="1"/>
          </p:cNvSpPr>
          <p:nvPr>
            <p:ph type="subTitle" idx="1"/>
          </p:nvPr>
        </p:nvSpPr>
        <p:spPr/>
        <p:txBody>
          <a:bodyPr>
            <a:normAutofit fontScale="85000" lnSpcReduction="20000"/>
          </a:bodyPr>
          <a:lstStyle/>
          <a:p>
            <a:r>
              <a:rPr lang="en-US" dirty="0">
                <a:solidFill>
                  <a:schemeClr val="accent5">
                    <a:lumMod val="50000"/>
                  </a:schemeClr>
                </a:solidFill>
              </a:rPr>
              <a:t>Christophe Le Tourneau</a:t>
            </a:r>
            <a:r>
              <a:rPr lang="en-US" baseline="30000" dirty="0">
                <a:solidFill>
                  <a:schemeClr val="accent5">
                    <a:lumMod val="50000"/>
                  </a:schemeClr>
                </a:solidFill>
              </a:rPr>
              <a:t>1</a:t>
            </a:r>
            <a:r>
              <a:rPr lang="en-US" dirty="0">
                <a:solidFill>
                  <a:schemeClr val="accent5">
                    <a:lumMod val="50000"/>
                  </a:schemeClr>
                </a:solidFill>
              </a:rPr>
              <a:t>, Valentin Calugaru</a:t>
            </a:r>
            <a:r>
              <a:rPr lang="en-US" baseline="30000" dirty="0">
                <a:solidFill>
                  <a:schemeClr val="accent5">
                    <a:lumMod val="50000"/>
                  </a:schemeClr>
                </a:solidFill>
              </a:rPr>
              <a:t>1</a:t>
            </a:r>
            <a:r>
              <a:rPr lang="en-US" dirty="0">
                <a:solidFill>
                  <a:schemeClr val="accent5">
                    <a:lumMod val="50000"/>
                  </a:schemeClr>
                </a:solidFill>
              </a:rPr>
              <a:t>, Victor Moreno Garcia</a:t>
            </a:r>
            <a:r>
              <a:rPr lang="en-US" baseline="30000" dirty="0">
                <a:solidFill>
                  <a:schemeClr val="accent5">
                    <a:lumMod val="50000"/>
                  </a:schemeClr>
                </a:solidFill>
              </a:rPr>
              <a:t>2</a:t>
            </a:r>
            <a:r>
              <a:rPr lang="en-US" dirty="0">
                <a:solidFill>
                  <a:schemeClr val="accent5">
                    <a:lumMod val="50000"/>
                  </a:schemeClr>
                </a:solidFill>
              </a:rPr>
              <a:t>, Xavier Mirabel</a:t>
            </a:r>
            <a:r>
              <a:rPr lang="en-US" baseline="30000" dirty="0">
                <a:solidFill>
                  <a:schemeClr val="accent5">
                    <a:lumMod val="50000"/>
                  </a:schemeClr>
                </a:solidFill>
              </a:rPr>
              <a:t>3</a:t>
            </a:r>
            <a:r>
              <a:rPr lang="en-US" dirty="0">
                <a:solidFill>
                  <a:schemeClr val="accent5">
                    <a:lumMod val="50000"/>
                  </a:schemeClr>
                </a:solidFill>
              </a:rPr>
              <a:t>, Bernard Doger</a:t>
            </a:r>
            <a:r>
              <a:rPr lang="en-US" baseline="30000" dirty="0">
                <a:solidFill>
                  <a:schemeClr val="accent5">
                    <a:lumMod val="50000"/>
                  </a:schemeClr>
                </a:solidFill>
              </a:rPr>
              <a:t>2</a:t>
            </a:r>
            <a:r>
              <a:rPr lang="en-US" dirty="0">
                <a:solidFill>
                  <a:schemeClr val="accent5">
                    <a:lumMod val="50000"/>
                  </a:schemeClr>
                </a:solidFill>
              </a:rPr>
              <a:t>, Emiliano Calvo</a:t>
            </a:r>
            <a:r>
              <a:rPr lang="en-US" baseline="30000" dirty="0">
                <a:solidFill>
                  <a:schemeClr val="accent5">
                    <a:lumMod val="50000"/>
                  </a:schemeClr>
                </a:solidFill>
              </a:rPr>
              <a:t>2</a:t>
            </a:r>
            <a:r>
              <a:rPr lang="en-US" dirty="0">
                <a:solidFill>
                  <a:schemeClr val="accent5">
                    <a:lumMod val="50000"/>
                  </a:schemeClr>
                </a:solidFill>
              </a:rPr>
              <a:t>, Jacek Fijuth</a:t>
            </a:r>
            <a:r>
              <a:rPr lang="en-US" baseline="30000" dirty="0">
                <a:solidFill>
                  <a:schemeClr val="accent5">
                    <a:lumMod val="50000"/>
                  </a:schemeClr>
                </a:solidFill>
              </a:rPr>
              <a:t>4</a:t>
            </a:r>
            <a:r>
              <a:rPr lang="en-US" dirty="0">
                <a:solidFill>
                  <a:schemeClr val="accent5">
                    <a:lumMod val="50000"/>
                  </a:schemeClr>
                </a:solidFill>
              </a:rPr>
              <a:t>, Tomasz Rutkowski</a:t>
            </a:r>
            <a:r>
              <a:rPr lang="en-US" baseline="30000" dirty="0">
                <a:solidFill>
                  <a:schemeClr val="accent5">
                    <a:lumMod val="50000"/>
                  </a:schemeClr>
                </a:solidFill>
              </a:rPr>
              <a:t>5</a:t>
            </a:r>
            <a:r>
              <a:rPr lang="en-US" dirty="0">
                <a:solidFill>
                  <a:schemeClr val="accent5">
                    <a:lumMod val="50000"/>
                  </a:schemeClr>
                </a:solidFill>
              </a:rPr>
              <a:t>, Nicolas Magné</a:t>
            </a:r>
            <a:r>
              <a:rPr lang="en-US" baseline="30000" dirty="0">
                <a:solidFill>
                  <a:schemeClr val="accent5">
                    <a:lumMod val="50000"/>
                  </a:schemeClr>
                </a:solidFill>
              </a:rPr>
              <a:t>6</a:t>
            </a:r>
            <a:r>
              <a:rPr lang="en-US" dirty="0">
                <a:solidFill>
                  <a:schemeClr val="accent5">
                    <a:lumMod val="50000"/>
                  </a:schemeClr>
                </a:solidFill>
              </a:rPr>
              <a:t>, Katell Bernois</a:t>
            </a:r>
            <a:r>
              <a:rPr lang="en-US" baseline="30000" dirty="0">
                <a:solidFill>
                  <a:schemeClr val="accent5">
                    <a:lumMod val="50000"/>
                  </a:schemeClr>
                </a:solidFill>
              </a:rPr>
              <a:t>7 </a:t>
            </a:r>
            <a:r>
              <a:rPr lang="en-US" dirty="0">
                <a:solidFill>
                  <a:schemeClr val="accent5">
                    <a:lumMod val="50000"/>
                  </a:schemeClr>
                </a:solidFill>
              </a:rPr>
              <a:t>, Mercedes De Rink</a:t>
            </a:r>
            <a:r>
              <a:rPr lang="en-US" baseline="30000" dirty="0">
                <a:solidFill>
                  <a:schemeClr val="accent5">
                    <a:lumMod val="50000"/>
                  </a:schemeClr>
                </a:solidFill>
              </a:rPr>
              <a:t>7 </a:t>
            </a:r>
            <a:r>
              <a:rPr lang="en-US" dirty="0">
                <a:solidFill>
                  <a:schemeClr val="accent5">
                    <a:lumMod val="50000"/>
                  </a:schemeClr>
                </a:solidFill>
              </a:rPr>
              <a:t>,Edwina Baskin-Bey</a:t>
            </a:r>
            <a:r>
              <a:rPr lang="en-US" baseline="30000" dirty="0">
                <a:solidFill>
                  <a:schemeClr val="accent5">
                    <a:lumMod val="50000"/>
                  </a:schemeClr>
                </a:solidFill>
              </a:rPr>
              <a:t>7</a:t>
            </a:r>
            <a:r>
              <a:rPr lang="en-US" dirty="0">
                <a:solidFill>
                  <a:schemeClr val="accent5">
                    <a:lumMod val="50000"/>
                  </a:schemeClr>
                </a:solidFill>
              </a:rPr>
              <a:t>, </a:t>
            </a:r>
            <a:r>
              <a:rPr lang="en-US" dirty="0" err="1">
                <a:solidFill>
                  <a:schemeClr val="accent5">
                    <a:lumMod val="50000"/>
                  </a:schemeClr>
                </a:solidFill>
              </a:rPr>
              <a:t>Miren</a:t>
            </a:r>
            <a:r>
              <a:rPr lang="en-US" dirty="0">
                <a:solidFill>
                  <a:schemeClr val="accent5">
                    <a:lumMod val="50000"/>
                  </a:schemeClr>
                </a:solidFill>
              </a:rPr>
              <a:t> Sanz Taberna</a:t>
            </a:r>
            <a:r>
              <a:rPr lang="en-US" baseline="30000" dirty="0">
                <a:solidFill>
                  <a:schemeClr val="accent5">
                    <a:lumMod val="50000"/>
                  </a:schemeClr>
                </a:solidFill>
              </a:rPr>
              <a:t>8</a:t>
            </a:r>
            <a:r>
              <a:rPr lang="en-US" dirty="0">
                <a:solidFill>
                  <a:schemeClr val="accent5">
                    <a:lumMod val="50000"/>
                  </a:schemeClr>
                </a:solidFill>
              </a:rPr>
              <a:t>, </a:t>
            </a:r>
            <a:r>
              <a:rPr lang="en-US" dirty="0">
                <a:solidFill>
                  <a:schemeClr val="tx1"/>
                </a:solidFill>
              </a:rPr>
              <a:t>Jorge Contreras</a:t>
            </a:r>
            <a:r>
              <a:rPr lang="en-US" baseline="30000" dirty="0">
                <a:solidFill>
                  <a:schemeClr val="tx1"/>
                </a:solidFill>
              </a:rPr>
              <a:t>9</a:t>
            </a:r>
            <a:r>
              <a:rPr lang="en-US" dirty="0">
                <a:solidFill>
                  <a:schemeClr val="accent5">
                    <a:lumMod val="50000"/>
                  </a:schemeClr>
                </a:solidFill>
              </a:rPr>
              <a:t>, Irene Brana</a:t>
            </a:r>
            <a:r>
              <a:rPr lang="en-US" baseline="30000" dirty="0">
                <a:solidFill>
                  <a:schemeClr val="accent5">
                    <a:lumMod val="50000"/>
                  </a:schemeClr>
                </a:solidFill>
              </a:rPr>
              <a:t>10</a:t>
            </a:r>
            <a:r>
              <a:rPr lang="en-US" dirty="0">
                <a:solidFill>
                  <a:schemeClr val="accent5">
                    <a:lumMod val="50000"/>
                  </a:schemeClr>
                </a:solidFill>
              </a:rPr>
              <a:t>,  </a:t>
            </a:r>
            <a:r>
              <a:rPr lang="en-US" dirty="0" err="1">
                <a:solidFill>
                  <a:schemeClr val="accent5">
                    <a:lumMod val="50000"/>
                  </a:schemeClr>
                </a:solidFill>
              </a:rPr>
              <a:t>Zsuzsanna</a:t>
            </a:r>
            <a:r>
              <a:rPr lang="en-US" dirty="0">
                <a:solidFill>
                  <a:schemeClr val="accent5">
                    <a:lumMod val="50000"/>
                  </a:schemeClr>
                </a:solidFill>
              </a:rPr>
              <a:t> Papai</a:t>
            </a:r>
            <a:r>
              <a:rPr lang="en-US" baseline="30000" dirty="0">
                <a:solidFill>
                  <a:schemeClr val="accent5">
                    <a:lumMod val="50000"/>
                  </a:schemeClr>
                </a:solidFill>
              </a:rPr>
              <a:t>11</a:t>
            </a:r>
            <a:r>
              <a:rPr lang="en-US" dirty="0">
                <a:solidFill>
                  <a:schemeClr val="accent5">
                    <a:lumMod val="50000"/>
                  </a:schemeClr>
                </a:solidFill>
              </a:rPr>
              <a:t>, </a:t>
            </a:r>
            <a:r>
              <a:rPr lang="en-US" dirty="0" err="1">
                <a:solidFill>
                  <a:schemeClr val="accent5">
                    <a:lumMod val="50000"/>
                  </a:schemeClr>
                </a:solidFill>
              </a:rPr>
              <a:t>Zoltán</a:t>
            </a:r>
            <a:r>
              <a:rPr lang="en-US" dirty="0">
                <a:solidFill>
                  <a:schemeClr val="accent5">
                    <a:lumMod val="50000"/>
                  </a:schemeClr>
                </a:solidFill>
              </a:rPr>
              <a:t> Takacsi-Nagy</a:t>
            </a:r>
            <a:r>
              <a:rPr lang="en-US" baseline="30000" dirty="0">
                <a:solidFill>
                  <a:schemeClr val="accent5">
                    <a:lumMod val="50000"/>
                  </a:schemeClr>
                </a:solidFill>
              </a:rPr>
              <a:t>12</a:t>
            </a:r>
            <a:r>
              <a:rPr lang="en-US" dirty="0">
                <a:solidFill>
                  <a:schemeClr val="accent5">
                    <a:lumMod val="50000"/>
                  </a:schemeClr>
                </a:solidFill>
              </a:rPr>
              <a:t>, Xavier Liem</a:t>
            </a:r>
            <a:r>
              <a:rPr lang="en-US" baseline="30000" dirty="0">
                <a:solidFill>
                  <a:schemeClr val="accent5">
                    <a:lumMod val="50000"/>
                  </a:schemeClr>
                </a:solidFill>
              </a:rPr>
              <a:t>3</a:t>
            </a:r>
            <a:r>
              <a:rPr lang="en-US" dirty="0">
                <a:solidFill>
                  <a:schemeClr val="accent5">
                    <a:lumMod val="50000"/>
                  </a:schemeClr>
                </a:solidFill>
              </a:rPr>
              <a:t>, Sébastien Salas</a:t>
            </a:r>
            <a:r>
              <a:rPr lang="en-US" baseline="30000" dirty="0">
                <a:solidFill>
                  <a:schemeClr val="accent5">
                    <a:lumMod val="50000"/>
                  </a:schemeClr>
                </a:solidFill>
              </a:rPr>
              <a:t>13</a:t>
            </a:r>
            <a:r>
              <a:rPr lang="en-US" dirty="0">
                <a:solidFill>
                  <a:schemeClr val="accent5">
                    <a:lumMod val="50000"/>
                  </a:schemeClr>
                </a:solidFill>
              </a:rPr>
              <a:t>, Stéphanie Wong</a:t>
            </a:r>
            <a:r>
              <a:rPr lang="en-US" baseline="30000" dirty="0">
                <a:solidFill>
                  <a:schemeClr val="accent5">
                    <a:lumMod val="50000"/>
                  </a:schemeClr>
                </a:solidFill>
              </a:rPr>
              <a:t>12</a:t>
            </a:r>
            <a:r>
              <a:rPr lang="en-US" dirty="0">
                <a:solidFill>
                  <a:schemeClr val="accent5">
                    <a:lumMod val="50000"/>
                  </a:schemeClr>
                </a:solidFill>
              </a:rPr>
              <a:t>, Carmen Florescu</a:t>
            </a:r>
            <a:r>
              <a:rPr lang="en-US" baseline="30000" dirty="0">
                <a:solidFill>
                  <a:schemeClr val="accent5">
                    <a:lumMod val="50000"/>
                  </a:schemeClr>
                </a:solidFill>
              </a:rPr>
              <a:t>14</a:t>
            </a:r>
            <a:r>
              <a:rPr lang="en-US" dirty="0">
                <a:solidFill>
                  <a:schemeClr val="accent5">
                    <a:lumMod val="50000"/>
                  </a:schemeClr>
                </a:solidFill>
              </a:rPr>
              <a:t>, Juliette Thariat</a:t>
            </a:r>
            <a:r>
              <a:rPr lang="en-US" baseline="30000" dirty="0">
                <a:solidFill>
                  <a:schemeClr val="accent5">
                    <a:lumMod val="50000"/>
                  </a:schemeClr>
                </a:solidFill>
              </a:rPr>
              <a:t>14</a:t>
            </a:r>
            <a:r>
              <a:rPr lang="en-US" dirty="0">
                <a:solidFill>
                  <a:schemeClr val="accent5">
                    <a:lumMod val="50000"/>
                  </a:schemeClr>
                </a:solidFill>
              </a:rPr>
              <a:t>, and Caroline Hoffmann</a:t>
            </a:r>
            <a:r>
              <a:rPr lang="en-US" baseline="30000" dirty="0">
                <a:solidFill>
                  <a:schemeClr val="accent5">
                    <a:lumMod val="50000"/>
                  </a:schemeClr>
                </a:solidFill>
              </a:rPr>
              <a:t>1</a:t>
            </a:r>
          </a:p>
        </p:txBody>
      </p:sp>
      <p:sp>
        <p:nvSpPr>
          <p:cNvPr id="4" name="Rectangle 3">
            <a:extLst>
              <a:ext uri="{FF2B5EF4-FFF2-40B4-BE49-F238E27FC236}">
                <a16:creationId xmlns:a16="http://schemas.microsoft.com/office/drawing/2014/main" id="{551D981D-3AE1-43B6-80F0-2CE0CA3DBD5F}"/>
              </a:ext>
            </a:extLst>
          </p:cNvPr>
          <p:cNvSpPr/>
          <p:nvPr/>
        </p:nvSpPr>
        <p:spPr>
          <a:xfrm>
            <a:off x="3468524" y="11082227"/>
            <a:ext cx="17419241" cy="1785104"/>
          </a:xfrm>
          <a:prstGeom prst="rect">
            <a:avLst/>
          </a:prstGeom>
        </p:spPr>
        <p:txBody>
          <a:bodyPr wrap="square">
            <a:spAutoFit/>
          </a:bodyPr>
          <a:lstStyle/>
          <a:p>
            <a:pPr algn="just"/>
            <a:r>
              <a:rPr lang="en-US" sz="2200" baseline="30000" dirty="0">
                <a:solidFill>
                  <a:srgbClr val="1818E4"/>
                </a:solidFill>
                <a:latin typeface="Calibri" panose="020F0502020204030204" pitchFamily="34" charset="0"/>
                <a:ea typeface="Calibri" panose="020F0502020204030204" pitchFamily="34" charset="0"/>
                <a:cs typeface="Times New Roman" panose="02020603050405020304" pitchFamily="18" charset="0"/>
              </a:rPr>
              <a:t>1</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Institut Curie, Paris, France; </a:t>
            </a:r>
            <a:r>
              <a:rPr lang="en-US" sz="2200" baseline="30000" dirty="0">
                <a:solidFill>
                  <a:srgbClr val="1818E4"/>
                </a:solidFill>
                <a:latin typeface="Calibri" panose="020F0502020204030204" pitchFamily="34" charset="0"/>
                <a:cs typeface="Times New Roman" panose="02020603050405020304" pitchFamily="18" charset="0"/>
              </a:rPr>
              <a:t>2</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START Madrid, Madrid, Spain ; </a:t>
            </a:r>
            <a:r>
              <a:rPr lang="en-US" sz="2200" baseline="30000" dirty="0">
                <a:solidFill>
                  <a:srgbClr val="1818E4"/>
                </a:solidFill>
                <a:latin typeface="Calibri" panose="020F0502020204030204" pitchFamily="34" charset="0"/>
                <a:cs typeface="Times New Roman" panose="02020603050405020304" pitchFamily="18" charset="0"/>
              </a:rPr>
              <a:t>3</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Centre Oscar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Lambret</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Lille, France; </a:t>
            </a:r>
            <a:r>
              <a:rPr lang="en-US" sz="2200" baseline="30000" dirty="0">
                <a:solidFill>
                  <a:srgbClr val="1818E4"/>
                </a:solidFill>
                <a:latin typeface="Calibri" panose="020F0502020204030204" pitchFamily="34" charset="0"/>
                <a:cs typeface="Times New Roman" panose="02020603050405020304" pitchFamily="18" charset="0"/>
              </a:rPr>
              <a:t>4</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Provita Prolife,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Tomaszów</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Mazowiecki, Poland; </a:t>
            </a:r>
            <a:r>
              <a:rPr lang="en-US" sz="2200" baseline="30000" dirty="0">
                <a:solidFill>
                  <a:srgbClr val="1818E4"/>
                </a:solidFill>
                <a:latin typeface="Calibri" panose="020F0502020204030204" pitchFamily="34" charset="0"/>
                <a:cs typeface="Times New Roman" panose="02020603050405020304" pitchFamily="18" charset="0"/>
              </a:rPr>
              <a:t>5</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Maria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Skłodowska</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-Curie Institute of Oncology, Gliwice, Poland; </a:t>
            </a:r>
            <a:r>
              <a:rPr lang="en-US" sz="2200" baseline="30000" dirty="0">
                <a:solidFill>
                  <a:srgbClr val="1818E4"/>
                </a:solidFill>
                <a:latin typeface="Calibri" panose="020F0502020204030204" pitchFamily="34" charset="0"/>
                <a:cs typeface="Times New Roman" panose="02020603050405020304" pitchFamily="18" charset="0"/>
              </a:rPr>
              <a:t>6</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Institut de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Cancérologie</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Lucien Neuwirt, Saint-Priest-</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en</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Jarez</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France; </a:t>
            </a:r>
            <a:r>
              <a:rPr lang="en-US" sz="2200" baseline="300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7</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Nanobiotix SA, Paris, France; </a:t>
            </a:r>
            <a:r>
              <a:rPr lang="en-US" sz="2200" baseline="30000" dirty="0">
                <a:solidFill>
                  <a:srgbClr val="1818E4"/>
                </a:solidFill>
                <a:latin typeface="Calibri" panose="020F0502020204030204" pitchFamily="34" charset="0"/>
                <a:cs typeface="Times New Roman" panose="02020603050405020304" pitchFamily="18" charset="0"/>
              </a:rPr>
              <a:t>8</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Institut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Catala</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d’Oncologia</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Barcelona, Spain; </a:t>
            </a:r>
            <a:r>
              <a:rPr lang="en-US" sz="2200" baseline="30000" dirty="0">
                <a:solidFill>
                  <a:srgbClr val="1818E4"/>
                </a:solidFill>
                <a:latin typeface="Calibri" panose="020F0502020204030204" pitchFamily="34" charset="0"/>
                <a:ea typeface="Calibri" panose="020F0502020204030204" pitchFamily="34" charset="0"/>
                <a:cs typeface="Times New Roman" panose="02020603050405020304" pitchFamily="18" charset="0"/>
              </a:rPr>
              <a:t>9</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University Regional Hospital of Malaga, Malaga, Spain; </a:t>
            </a:r>
            <a:r>
              <a:rPr lang="en-US" sz="2200" baseline="30000" dirty="0">
                <a:solidFill>
                  <a:srgbClr val="1818E4"/>
                </a:solidFill>
                <a:latin typeface="Calibri" panose="020F0502020204030204" pitchFamily="34" charset="0"/>
                <a:ea typeface="Calibri" panose="020F0502020204030204" pitchFamily="34" charset="0"/>
                <a:cs typeface="Times New Roman" panose="02020603050405020304" pitchFamily="18" charset="0"/>
              </a:rPr>
              <a:t>10</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Vall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d'Hebron</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University Hospital,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Bacelona</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Spain; </a:t>
            </a:r>
            <a:r>
              <a:rPr lang="en-US" sz="2200" baseline="30000" dirty="0">
                <a:solidFill>
                  <a:srgbClr val="1818E4"/>
                </a:solidFill>
                <a:latin typeface="Calibri" panose="020F0502020204030204" pitchFamily="34" charset="0"/>
                <a:cs typeface="Times New Roman" panose="02020603050405020304" pitchFamily="18" charset="0"/>
              </a:rPr>
              <a:t>11</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Hungarian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Defence</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Forces Military Hospital, Budapest, Hungary; </a:t>
            </a:r>
            <a:r>
              <a:rPr lang="en-US" sz="2200" baseline="30000" dirty="0">
                <a:solidFill>
                  <a:srgbClr val="1818E4"/>
                </a:solidFill>
                <a:latin typeface="Calibri" panose="020F0502020204030204" pitchFamily="34" charset="0"/>
                <a:cs typeface="Times New Roman" panose="02020603050405020304" pitchFamily="18" charset="0"/>
              </a:rPr>
              <a:t>12</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National Institute of Oncology, Budapest, Hungary; </a:t>
            </a:r>
            <a:r>
              <a:rPr lang="en-US" sz="2200" baseline="30000" dirty="0">
                <a:solidFill>
                  <a:srgbClr val="1818E4"/>
                </a:solidFill>
                <a:latin typeface="Calibri" panose="020F0502020204030204" pitchFamily="34" charset="0"/>
                <a:cs typeface="Times New Roman" panose="02020603050405020304" pitchFamily="18" charset="0"/>
              </a:rPr>
              <a:t>13</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Hôpital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Timone</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APHM, Marseille, France; </a:t>
            </a:r>
            <a:r>
              <a:rPr lang="en-US" sz="2200" baseline="30000" dirty="0">
                <a:solidFill>
                  <a:srgbClr val="1818E4"/>
                </a:solidFill>
                <a:latin typeface="Calibri" panose="020F0502020204030204" pitchFamily="34" charset="0"/>
                <a:cs typeface="Times New Roman" panose="02020603050405020304" pitchFamily="18" charset="0"/>
              </a:rPr>
              <a:t>14</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Unicancer - François </a:t>
            </a:r>
            <a:r>
              <a:rPr lang="en-US" sz="2200" dirty="0" err="1">
                <a:solidFill>
                  <a:srgbClr val="1818E4"/>
                </a:solidFill>
                <a:latin typeface="Calibri" panose="020F0502020204030204" pitchFamily="34" charset="0"/>
                <a:ea typeface="Calibri" panose="020F0502020204030204" pitchFamily="34" charset="0"/>
                <a:cs typeface="Times New Roman" panose="02020603050405020304" pitchFamily="18" charset="0"/>
              </a:rPr>
              <a:t>Baclesse</a:t>
            </a:r>
            <a:r>
              <a:rPr lang="en-US" sz="2200" dirty="0">
                <a:solidFill>
                  <a:srgbClr val="1818E4"/>
                </a:solidFill>
                <a:latin typeface="Calibri" panose="020F0502020204030204" pitchFamily="34" charset="0"/>
                <a:ea typeface="Calibri" panose="020F0502020204030204" pitchFamily="34" charset="0"/>
                <a:cs typeface="Times New Roman" panose="02020603050405020304" pitchFamily="18" charset="0"/>
              </a:rPr>
              <a:t> Center, Caen, France</a:t>
            </a:r>
            <a:endParaRPr lang="en-US" sz="2200" dirty="0">
              <a:solidFill>
                <a:srgbClr val="1818E4"/>
              </a:solidFill>
              <a:latin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59B64FA-381A-4B1F-9314-67E9A0DFE9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496234" cy="1500010"/>
          </a:xfrm>
          <a:prstGeom prst="rect">
            <a:avLst/>
          </a:prstGeom>
        </p:spPr>
      </p:pic>
      <p:sp>
        <p:nvSpPr>
          <p:cNvPr id="8" name="Title 6">
            <a:extLst>
              <a:ext uri="{FF2B5EF4-FFF2-40B4-BE49-F238E27FC236}">
                <a16:creationId xmlns:a16="http://schemas.microsoft.com/office/drawing/2014/main" id="{36999233-E70E-4CA6-A31A-35B7A04FB83D}"/>
              </a:ext>
            </a:extLst>
          </p:cNvPr>
          <p:cNvSpPr>
            <a:spLocks noGrp="1"/>
          </p:cNvSpPr>
          <p:nvPr>
            <p:ph type="ctrTitle"/>
          </p:nvPr>
        </p:nvSpPr>
        <p:spPr>
          <a:xfrm>
            <a:off x="2790263" y="2066638"/>
            <a:ext cx="19343802" cy="4176581"/>
          </a:xfrm>
        </p:spPr>
        <p:txBody>
          <a:bodyPr anchor="t">
            <a:normAutofit/>
          </a:bodyPr>
          <a:lstStyle/>
          <a:p>
            <a:r>
              <a:rPr lang="en-US" sz="7466" b="1" dirty="0">
                <a:solidFill>
                  <a:schemeClr val="tx1"/>
                </a:solidFill>
              </a:rPr>
              <a:t>Treatment of elderly frail HNSCC patients treated by hafnium oxide nanoparticles activated by IMRT (Phase I-II)</a:t>
            </a:r>
          </a:p>
        </p:txBody>
      </p:sp>
    </p:spTree>
    <p:extLst>
      <p:ext uri="{BB962C8B-B14F-4D97-AF65-F5344CB8AC3E}">
        <p14:creationId xmlns:p14="http://schemas.microsoft.com/office/powerpoint/2010/main" val="85644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5F510C79-5E0B-4368-849A-B52A02872A63}"/>
              </a:ext>
            </a:extLst>
          </p:cNvPr>
          <p:cNvSpPr>
            <a:spLocks noGrp="1" noChangeArrowheads="1"/>
          </p:cNvSpPr>
          <p:nvPr>
            <p:ph type="title"/>
          </p:nvPr>
        </p:nvSpPr>
        <p:spPr>
          <a:xfrm>
            <a:off x="3838576" y="625477"/>
            <a:ext cx="16849724" cy="1047750"/>
          </a:xfrm>
        </p:spPr>
        <p:txBody>
          <a:bodyPr/>
          <a:lstStyle/>
          <a:p>
            <a:pPr eaLnBrk="1" hangingPunct="1"/>
            <a:r>
              <a:rPr lang="it-IT" altLang="it-IT" sz="5600" b="1"/>
              <a:t>Methods of Hyperthermia </a:t>
            </a:r>
            <a:r>
              <a:rPr lang="it-IT" altLang="it-IT" sz="4800"/>
              <a:t>(</a:t>
            </a:r>
            <a:r>
              <a:rPr lang="it-IT" altLang="it-IT" sz="4000"/>
              <a:t>from</a:t>
            </a:r>
            <a:r>
              <a:rPr lang="it-IT" altLang="it-IT" sz="4800"/>
              <a:t> </a:t>
            </a:r>
            <a:r>
              <a:rPr lang="it-IT" altLang="it-IT" sz="3600"/>
              <a:t>National Cancer Inst</a:t>
            </a:r>
            <a:r>
              <a:rPr lang="it-IT" altLang="it-IT" sz="4000"/>
              <a:t>)</a:t>
            </a:r>
            <a:endParaRPr lang="it-IT" altLang="it-IT"/>
          </a:p>
        </p:txBody>
      </p:sp>
      <p:graphicFrame>
        <p:nvGraphicFramePr>
          <p:cNvPr id="7" name="Segnaposto contenuto 6">
            <a:extLst>
              <a:ext uri="{FF2B5EF4-FFF2-40B4-BE49-F238E27FC236}">
                <a16:creationId xmlns:a16="http://schemas.microsoft.com/office/drawing/2014/main" id="{B8FF9FC2-8812-42CD-A542-178A81A5469A}"/>
              </a:ext>
            </a:extLst>
          </p:cNvPr>
          <p:cNvGraphicFramePr>
            <a:graphicFrameLocks noGrp="1"/>
          </p:cNvGraphicFramePr>
          <p:nvPr>
            <p:ph idx="1"/>
          </p:nvPr>
        </p:nvGraphicFramePr>
        <p:xfrm>
          <a:off x="4270376" y="1962151"/>
          <a:ext cx="15986124" cy="11156954"/>
        </p:xfrm>
        <a:graphic>
          <a:graphicData uri="http://schemas.openxmlformats.org/drawingml/2006/table">
            <a:tbl>
              <a:tblPr firstRow="1" bandRow="1">
                <a:tableStyleId>{5C22544A-7EE6-4342-B048-85BDC9FD1C3A}</a:tableStyleId>
              </a:tblPr>
              <a:tblGrid>
                <a:gridCol w="3924702">
                  <a:extLst>
                    <a:ext uri="{9D8B030D-6E8A-4147-A177-3AD203B41FA5}">
                      <a16:colId xmlns:a16="http://schemas.microsoft.com/office/drawing/2014/main" val="20000"/>
                    </a:ext>
                  </a:extLst>
                </a:gridCol>
                <a:gridCol w="3276586">
                  <a:extLst>
                    <a:ext uri="{9D8B030D-6E8A-4147-A177-3AD203B41FA5}">
                      <a16:colId xmlns:a16="http://schemas.microsoft.com/office/drawing/2014/main" val="20001"/>
                    </a:ext>
                  </a:extLst>
                </a:gridCol>
                <a:gridCol w="3888696">
                  <a:extLst>
                    <a:ext uri="{9D8B030D-6E8A-4147-A177-3AD203B41FA5}">
                      <a16:colId xmlns:a16="http://schemas.microsoft.com/office/drawing/2014/main" val="20002"/>
                    </a:ext>
                  </a:extLst>
                </a:gridCol>
                <a:gridCol w="4896140">
                  <a:extLst>
                    <a:ext uri="{9D8B030D-6E8A-4147-A177-3AD203B41FA5}">
                      <a16:colId xmlns:a16="http://schemas.microsoft.com/office/drawing/2014/main" val="20003"/>
                    </a:ext>
                  </a:extLst>
                </a:gridCol>
              </a:tblGrid>
              <a:tr h="731512">
                <a:tc>
                  <a:txBody>
                    <a:bodyPr/>
                    <a:lstStyle/>
                    <a:p>
                      <a:endParaRPr lang="it-IT" sz="3600" dirty="0"/>
                    </a:p>
                  </a:txBody>
                  <a:tcPr marL="182892" marR="182892" marT="91436" marB="91436"/>
                </a:tc>
                <a:tc>
                  <a:txBody>
                    <a:bodyPr/>
                    <a:lstStyle/>
                    <a:p>
                      <a:r>
                        <a:rPr lang="it-IT" sz="3600" dirty="0" err="1"/>
                        <a:t>Method</a:t>
                      </a:r>
                      <a:r>
                        <a:rPr lang="it-IT" sz="3600" dirty="0"/>
                        <a:t> </a:t>
                      </a:r>
                    </a:p>
                  </a:txBody>
                  <a:tcPr marL="182892" marR="182892" marT="91436" marB="91436"/>
                </a:tc>
                <a:tc>
                  <a:txBody>
                    <a:bodyPr/>
                    <a:lstStyle/>
                    <a:p>
                      <a:r>
                        <a:rPr lang="it-IT" sz="3600" dirty="0"/>
                        <a:t>Site </a:t>
                      </a:r>
                    </a:p>
                  </a:txBody>
                  <a:tcPr marL="182892" marR="182892" marT="91436" marB="91436"/>
                </a:tc>
                <a:tc>
                  <a:txBody>
                    <a:bodyPr/>
                    <a:lstStyle/>
                    <a:p>
                      <a:r>
                        <a:rPr lang="it-IT" sz="3600" baseline="0" dirty="0" err="1"/>
                        <a:t>Tumor</a:t>
                      </a:r>
                      <a:r>
                        <a:rPr lang="it-IT" sz="3600" baseline="0" dirty="0"/>
                        <a:t> </a:t>
                      </a:r>
                      <a:endParaRPr lang="it-IT" sz="3600" dirty="0"/>
                    </a:p>
                  </a:txBody>
                  <a:tcPr marL="182892" marR="182892" marT="91436" marB="91436"/>
                </a:tc>
                <a:extLst>
                  <a:ext uri="{0D108BD9-81ED-4DB2-BD59-A6C34878D82A}">
                    <a16:rowId xmlns:a16="http://schemas.microsoft.com/office/drawing/2014/main" val="10000"/>
                  </a:ext>
                </a:extLst>
              </a:tr>
              <a:tr h="1603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4800" b="1" dirty="0" err="1">
                          <a:latin typeface="Arial Narrow" pitchFamily="34" charset="0"/>
                        </a:rPr>
                        <a:t>Local</a:t>
                      </a:r>
                      <a:r>
                        <a:rPr lang="it-IT" sz="4800" b="1" dirty="0">
                          <a:latin typeface="Arial Narrow" pitchFamily="34" charset="0"/>
                        </a:rPr>
                        <a:t> HT</a:t>
                      </a:r>
                      <a:endParaRPr lang="it-IT" sz="4800" b="1" i="1"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External</a:t>
                      </a:r>
                      <a:r>
                        <a:rPr lang="it-IT" sz="4000" b="0" dirty="0">
                          <a:latin typeface="Arial Narrow" pitchFamily="34" charset="0"/>
                        </a:rPr>
                        <a:t> </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Skin</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Breast</a:t>
                      </a:r>
                      <a:r>
                        <a:rPr lang="it-IT" sz="4000" b="0" dirty="0">
                          <a:latin typeface="Arial Narrow" pitchFamily="34" charset="0"/>
                        </a:rPr>
                        <a:t> </a:t>
                      </a:r>
                      <a:r>
                        <a:rPr lang="it-IT" sz="4000" b="0" baseline="0" dirty="0">
                          <a:latin typeface="Arial Narrow" pitchFamily="34" charset="0"/>
                        </a:rPr>
                        <a:t> ca. </a:t>
                      </a:r>
                      <a:r>
                        <a:rPr lang="it-IT" sz="4000" b="0" baseline="0" dirty="0" err="1">
                          <a:latin typeface="Arial Narrow" pitchFamily="34" charset="0"/>
                        </a:rPr>
                        <a:t>recurrence</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1"/>
                  </a:ext>
                </a:extLst>
              </a:tr>
              <a:tr h="1366054">
                <a:tc>
                  <a:txBody>
                    <a:bodyPr/>
                    <a:lstStyle/>
                    <a:p>
                      <a:endParaRPr lang="it-IT" sz="4800" b="1" i="1"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Intraluminal</a:t>
                      </a:r>
                      <a:r>
                        <a:rPr lang="it-IT" sz="4000" b="0" dirty="0">
                          <a:latin typeface="Arial Narrow" pitchFamily="34" charset="0"/>
                        </a:rPr>
                        <a:t> </a:t>
                      </a:r>
                      <a:endParaRPr lang="it-IT" sz="4000" b="0" dirty="0">
                        <a:solidFill>
                          <a:schemeClr val="bg1"/>
                        </a:solidFill>
                        <a:latin typeface="Arial Narrow" pitchFamily="34" charset="0"/>
                      </a:endParaRPr>
                    </a:p>
                  </a:txBody>
                  <a:tcPr marL="182892" marR="182892" marT="91436" marB="91436"/>
                </a:tc>
                <a:tc>
                  <a:txBody>
                    <a:bodyPr/>
                    <a:lstStyle/>
                    <a:p>
                      <a:r>
                        <a:rPr lang="it-IT" sz="4000" b="0" dirty="0">
                          <a:latin typeface="Arial Narrow" pitchFamily="34" charset="0"/>
                        </a:rPr>
                        <a:t>Body</a:t>
                      </a:r>
                      <a:r>
                        <a:rPr lang="it-IT" sz="4000" b="0" baseline="0" dirty="0">
                          <a:latin typeface="Arial Narrow" pitchFamily="34" charset="0"/>
                        </a:rPr>
                        <a:t> </a:t>
                      </a:r>
                      <a:r>
                        <a:rPr lang="it-IT" sz="4000" b="0" baseline="0" dirty="0" err="1">
                          <a:latin typeface="Arial Narrow" pitchFamily="34" charset="0"/>
                        </a:rPr>
                        <a:t>cavities</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Oesophagus</a:t>
                      </a:r>
                      <a:r>
                        <a:rPr lang="it-IT" sz="4000" b="0" dirty="0">
                          <a:latin typeface="Arial Narrow" pitchFamily="34" charset="0"/>
                        </a:rPr>
                        <a:t>,</a:t>
                      </a:r>
                      <a:r>
                        <a:rPr lang="it-IT" sz="4000" b="0" baseline="0" dirty="0">
                          <a:latin typeface="Arial Narrow" pitchFamily="34" charset="0"/>
                        </a:rPr>
                        <a:t> </a:t>
                      </a:r>
                      <a:r>
                        <a:rPr lang="it-IT" sz="4000" b="0" baseline="0" dirty="0" err="1">
                          <a:latin typeface="Arial Narrow" pitchFamily="34" charset="0"/>
                        </a:rPr>
                        <a:t>bladder</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2"/>
                  </a:ext>
                </a:extLst>
              </a:tr>
              <a:tr h="1402072">
                <a:tc>
                  <a:txBody>
                    <a:bodyPr/>
                    <a:lstStyle/>
                    <a:p>
                      <a:endParaRPr lang="it-IT" sz="4800" b="1" i="1"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Interstitial</a:t>
                      </a:r>
                      <a:r>
                        <a:rPr lang="it-IT" sz="4000" b="0" dirty="0">
                          <a:latin typeface="Arial Narrow" pitchFamily="34" charset="0"/>
                        </a:rPr>
                        <a:t> </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Brain</a:t>
                      </a:r>
                      <a:r>
                        <a:rPr lang="it-IT" sz="4000" b="0" dirty="0">
                          <a:latin typeface="Arial Narrow" pitchFamily="34" charset="0"/>
                        </a:rPr>
                        <a:t>  or </a:t>
                      </a:r>
                      <a:r>
                        <a:rPr lang="it-IT" sz="4000" b="0" dirty="0" err="1">
                          <a:latin typeface="Arial Narrow" pitchFamily="34" charset="0"/>
                        </a:rPr>
                        <a:t>liver</a:t>
                      </a:r>
                      <a:r>
                        <a:rPr lang="it-IT" sz="4000" b="0" dirty="0">
                          <a:latin typeface="Arial Narrow" pitchFamily="34" charset="0"/>
                        </a:rPr>
                        <a:t> </a:t>
                      </a:r>
                    </a:p>
                    <a:p>
                      <a:endParaRPr lang="it-IT" sz="4000" b="0" dirty="0">
                        <a:solidFill>
                          <a:schemeClr val="bg1"/>
                        </a:solidFill>
                        <a:latin typeface="Arial Narrow" pitchFamily="34" charset="0"/>
                      </a:endParaRPr>
                    </a:p>
                  </a:txBody>
                  <a:tcPr marL="182892" marR="182892" marT="91436" marB="91436"/>
                </a:tc>
                <a:tc>
                  <a:txBody>
                    <a:bodyPr/>
                    <a:lstStyle/>
                    <a:p>
                      <a:r>
                        <a:rPr lang="it-IT" sz="4000" b="0" dirty="0">
                          <a:latin typeface="Arial Narrow" pitchFamily="34" charset="0"/>
                        </a:rPr>
                        <a:t> GBM, HCC</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3"/>
                  </a:ext>
                </a:extLst>
              </a:tr>
              <a:tr h="1603630">
                <a:tc>
                  <a:txBody>
                    <a:bodyPr/>
                    <a:lstStyle/>
                    <a:p>
                      <a:r>
                        <a:rPr lang="it-IT" sz="4800" b="1" dirty="0" err="1">
                          <a:latin typeface="Arial Narrow" pitchFamily="34" charset="0"/>
                        </a:rPr>
                        <a:t>Regional</a:t>
                      </a:r>
                      <a:r>
                        <a:rPr lang="it-IT" sz="4800" b="1" dirty="0">
                          <a:latin typeface="Arial Narrow" pitchFamily="34" charset="0"/>
                        </a:rPr>
                        <a:t> HT</a:t>
                      </a:r>
                      <a:endParaRPr lang="it-IT" sz="4800" b="1" i="1"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Deep</a:t>
                      </a:r>
                      <a:r>
                        <a:rPr lang="it-IT" sz="4000" b="0" dirty="0">
                          <a:latin typeface="Arial Narrow" pitchFamily="34" charset="0"/>
                        </a:rPr>
                        <a:t> HT</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Abdominal</a:t>
                      </a:r>
                      <a:r>
                        <a:rPr lang="it-IT" sz="4000" b="0" dirty="0">
                          <a:latin typeface="Arial Narrow" pitchFamily="34" charset="0"/>
                        </a:rPr>
                        <a:t> </a:t>
                      </a:r>
                      <a:r>
                        <a:rPr lang="it-IT" sz="4000" b="0" dirty="0" err="1">
                          <a:latin typeface="Arial Narrow" pitchFamily="34" charset="0"/>
                        </a:rPr>
                        <a:t>cancer</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Cervix</a:t>
                      </a:r>
                      <a:r>
                        <a:rPr lang="it-IT" sz="4000" b="0" dirty="0">
                          <a:latin typeface="Arial Narrow" pitchFamily="34" charset="0"/>
                        </a:rPr>
                        <a:t>, </a:t>
                      </a:r>
                      <a:r>
                        <a:rPr lang="it-IT" sz="4000" b="0" dirty="0" err="1">
                          <a:latin typeface="Arial Narrow" pitchFamily="34" charset="0"/>
                        </a:rPr>
                        <a:t>rectum</a:t>
                      </a:r>
                      <a:r>
                        <a:rPr lang="it-IT" sz="4000" b="0" dirty="0">
                          <a:latin typeface="Arial Narrow" pitchFamily="34" charset="0"/>
                        </a:rPr>
                        <a:t>,</a:t>
                      </a:r>
                    </a:p>
                    <a:p>
                      <a:r>
                        <a:rPr lang="it-IT" sz="4000" b="0" dirty="0">
                          <a:latin typeface="Arial Narrow" pitchFamily="34" charset="0"/>
                        </a:rPr>
                        <a:t>pancreas, sarcoma</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4"/>
                  </a:ext>
                </a:extLst>
              </a:tr>
              <a:tr h="1402072">
                <a:tc>
                  <a:txBody>
                    <a:bodyPr/>
                    <a:lstStyle/>
                    <a:p>
                      <a:endParaRPr lang="it-IT" sz="4800" b="1" i="1"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Regional</a:t>
                      </a:r>
                      <a:r>
                        <a:rPr lang="it-IT" sz="4000" b="0" dirty="0">
                          <a:latin typeface="Arial Narrow" pitchFamily="34" charset="0"/>
                        </a:rPr>
                        <a:t> </a:t>
                      </a:r>
                      <a:r>
                        <a:rPr lang="it-IT" sz="4000" b="0" dirty="0" err="1">
                          <a:latin typeface="Arial Narrow" pitchFamily="34" charset="0"/>
                        </a:rPr>
                        <a:t>perfusion</a:t>
                      </a:r>
                      <a:r>
                        <a:rPr lang="it-IT" sz="4000" b="0" dirty="0">
                          <a:latin typeface="Arial Narrow" pitchFamily="34" charset="0"/>
                        </a:rPr>
                        <a:t> </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Arm</a:t>
                      </a:r>
                      <a:r>
                        <a:rPr lang="it-IT" sz="4000" b="0" dirty="0">
                          <a:latin typeface="Arial Narrow" pitchFamily="34" charset="0"/>
                        </a:rPr>
                        <a:t> or </a:t>
                      </a:r>
                      <a:r>
                        <a:rPr lang="it-IT" sz="4000" b="0" dirty="0" err="1">
                          <a:latin typeface="Arial Narrow" pitchFamily="34" charset="0"/>
                        </a:rPr>
                        <a:t>legs</a:t>
                      </a:r>
                      <a:endParaRPr lang="it-IT" sz="4000" b="0" dirty="0">
                        <a:solidFill>
                          <a:schemeClr val="bg1"/>
                        </a:solidFill>
                        <a:latin typeface="Arial Narrow" pitchFamily="34" charset="0"/>
                      </a:endParaRPr>
                    </a:p>
                  </a:txBody>
                  <a:tcPr marL="182892" marR="182892" marT="91436" marB="91436"/>
                </a:tc>
                <a:tc>
                  <a:txBody>
                    <a:bodyPr/>
                    <a:lstStyle/>
                    <a:p>
                      <a:r>
                        <a:rPr lang="it-IT" sz="4000" b="0" dirty="0">
                          <a:latin typeface="Arial Narrow" pitchFamily="34" charset="0"/>
                        </a:rPr>
                        <a:t>Melanoma, sarcoma</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5"/>
                  </a:ext>
                </a:extLst>
              </a:tr>
              <a:tr h="1402072">
                <a:tc>
                  <a:txBody>
                    <a:bodyPr/>
                    <a:lstStyle/>
                    <a:p>
                      <a:endParaRPr lang="it-IT" sz="4800" b="1" i="1" dirty="0">
                        <a:solidFill>
                          <a:schemeClr val="bg1"/>
                        </a:solidFill>
                        <a:latin typeface="Arial Narrow" pitchFamily="34" charset="0"/>
                      </a:endParaRPr>
                    </a:p>
                  </a:txBody>
                  <a:tcPr marL="182892" marR="182892" marT="91436" marB="91436"/>
                </a:tc>
                <a:tc>
                  <a:txBody>
                    <a:bodyPr/>
                    <a:lstStyle/>
                    <a:p>
                      <a:r>
                        <a:rPr lang="it-IT" sz="4000" b="0" dirty="0">
                          <a:latin typeface="Arial Narrow" pitchFamily="34" charset="0"/>
                        </a:rPr>
                        <a:t>CHPP</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Peritoneal</a:t>
                      </a:r>
                      <a:r>
                        <a:rPr lang="it-IT" sz="4000" b="0" baseline="0" dirty="0">
                          <a:latin typeface="Arial Narrow" pitchFamily="34" charset="0"/>
                        </a:rPr>
                        <a:t> </a:t>
                      </a:r>
                      <a:r>
                        <a:rPr lang="it-IT" sz="4000" b="0" baseline="0" dirty="0" err="1">
                          <a:latin typeface="Arial Narrow" pitchFamily="34" charset="0"/>
                        </a:rPr>
                        <a:t>cavity</a:t>
                      </a:r>
                      <a:endParaRPr lang="it-IT" sz="4000" b="0" baseline="0" dirty="0">
                        <a:latin typeface="Arial Narrow" pitchFamily="34" charset="0"/>
                      </a:endParaRPr>
                    </a:p>
                    <a:p>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Ovarian</a:t>
                      </a:r>
                      <a:r>
                        <a:rPr lang="it-IT" sz="4000" b="0" baseline="0" dirty="0">
                          <a:latin typeface="Arial Narrow" pitchFamily="34" charset="0"/>
                        </a:rPr>
                        <a:t> </a:t>
                      </a:r>
                      <a:r>
                        <a:rPr lang="it-IT" sz="4000" b="0" baseline="0" dirty="0" err="1">
                          <a:latin typeface="Arial Narrow" pitchFamily="34" charset="0"/>
                        </a:rPr>
                        <a:t>cancer</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6"/>
                  </a:ext>
                </a:extLst>
              </a:tr>
              <a:tr h="1645912">
                <a:tc>
                  <a:txBody>
                    <a:bodyPr/>
                    <a:lstStyle/>
                    <a:p>
                      <a:r>
                        <a:rPr lang="it-IT" sz="4800" b="1" dirty="0" err="1">
                          <a:latin typeface="Arial Narrow" pitchFamily="34" charset="0"/>
                        </a:rPr>
                        <a:t>Whole</a:t>
                      </a:r>
                      <a:r>
                        <a:rPr lang="it-IT" sz="4800" b="1" dirty="0">
                          <a:latin typeface="Arial Narrow" pitchFamily="34" charset="0"/>
                        </a:rPr>
                        <a:t> body HT</a:t>
                      </a:r>
                      <a:endParaRPr lang="it-IT" sz="4800" b="1" i="1" dirty="0">
                        <a:solidFill>
                          <a:schemeClr val="bg1"/>
                        </a:solidFill>
                        <a:latin typeface="Arial Narrow" pitchFamily="34" charset="0"/>
                      </a:endParaRPr>
                    </a:p>
                  </a:txBody>
                  <a:tcPr marL="182892" marR="182892" marT="91436" marB="91436"/>
                </a:tc>
                <a:tc>
                  <a:txBody>
                    <a:bodyPr/>
                    <a:lstStyle/>
                    <a:p>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Whole</a:t>
                      </a:r>
                      <a:r>
                        <a:rPr lang="it-IT" sz="4000" b="0" dirty="0">
                          <a:latin typeface="Arial Narrow" pitchFamily="34" charset="0"/>
                        </a:rPr>
                        <a:t> body</a:t>
                      </a:r>
                      <a:endParaRPr lang="it-IT" sz="4000" b="0" dirty="0">
                        <a:solidFill>
                          <a:schemeClr val="bg1"/>
                        </a:solidFill>
                        <a:latin typeface="Arial Narrow" pitchFamily="34" charset="0"/>
                      </a:endParaRPr>
                    </a:p>
                  </a:txBody>
                  <a:tcPr marL="182892" marR="182892" marT="91436" marB="91436"/>
                </a:tc>
                <a:tc>
                  <a:txBody>
                    <a:bodyPr/>
                    <a:lstStyle/>
                    <a:p>
                      <a:r>
                        <a:rPr lang="it-IT" sz="4000" b="0" dirty="0" err="1">
                          <a:latin typeface="Arial Narrow" pitchFamily="34" charset="0"/>
                        </a:rPr>
                        <a:t>Metastatic</a:t>
                      </a:r>
                      <a:r>
                        <a:rPr lang="it-IT" sz="4000" b="0" dirty="0">
                          <a:latin typeface="Arial Narrow" pitchFamily="34" charset="0"/>
                        </a:rPr>
                        <a:t> </a:t>
                      </a:r>
                      <a:r>
                        <a:rPr lang="it-IT" sz="4000" b="0" dirty="0" err="1">
                          <a:latin typeface="Arial Narrow" pitchFamily="34" charset="0"/>
                        </a:rPr>
                        <a:t>cancer</a:t>
                      </a:r>
                      <a:endParaRPr lang="it-IT" sz="4000" b="0" dirty="0">
                        <a:solidFill>
                          <a:schemeClr val="bg1"/>
                        </a:solidFill>
                        <a:latin typeface="Arial Narrow" pitchFamily="34" charset="0"/>
                      </a:endParaRPr>
                    </a:p>
                  </a:txBody>
                  <a:tcPr marL="182892" marR="182892" marT="91436" marB="91436"/>
                </a:tc>
                <a:extLst>
                  <a:ext uri="{0D108BD9-81ED-4DB2-BD59-A6C34878D82A}">
                    <a16:rowId xmlns:a16="http://schemas.microsoft.com/office/drawing/2014/main" val="10007"/>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FEECE3-FA75-4FC3-8828-61A008FC7844}"/>
              </a:ext>
            </a:extLst>
          </p:cNvPr>
          <p:cNvSpPr>
            <a:spLocks noGrp="1"/>
          </p:cNvSpPr>
          <p:nvPr>
            <p:ph idx="1"/>
          </p:nvPr>
        </p:nvSpPr>
        <p:spPr>
          <a:xfrm>
            <a:off x="5316121" y="2143650"/>
            <a:ext cx="14869170" cy="922426"/>
          </a:xfrm>
        </p:spPr>
        <p:txBody>
          <a:bodyPr>
            <a:normAutofit fontScale="92500"/>
          </a:bodyPr>
          <a:lstStyle/>
          <a:p>
            <a:pPr marL="0" indent="0">
              <a:buNone/>
            </a:pPr>
            <a:r>
              <a:rPr lang="en-US" sz="4266" dirty="0">
                <a:solidFill>
                  <a:srgbClr val="0000FF"/>
                </a:solidFill>
              </a:rPr>
              <a:t>Phase III dose escalation and ongoing expansion sites and all staff</a:t>
            </a:r>
          </a:p>
          <a:p>
            <a:endParaRPr lang="en-US" sz="4266" dirty="0"/>
          </a:p>
        </p:txBody>
      </p:sp>
      <p:sp>
        <p:nvSpPr>
          <p:cNvPr id="5" name="Rectangle 4">
            <a:extLst>
              <a:ext uri="{FF2B5EF4-FFF2-40B4-BE49-F238E27FC236}">
                <a16:creationId xmlns:a16="http://schemas.microsoft.com/office/drawing/2014/main" id="{FF53C3F1-1A62-46D1-B6EC-CDE3BABC7E92}"/>
              </a:ext>
            </a:extLst>
          </p:cNvPr>
          <p:cNvSpPr txBox="1">
            <a:spLocks noChangeArrowheads="1"/>
          </p:cNvSpPr>
          <p:nvPr/>
        </p:nvSpPr>
        <p:spPr bwMode="auto">
          <a:xfrm>
            <a:off x="1299110" y="3333224"/>
            <a:ext cx="5124228" cy="9079404"/>
          </a:xfrm>
          <a:prstGeom prst="rect">
            <a:avLst/>
          </a:prstGeom>
        </p:spPr>
        <p:txBody>
          <a:bodyPr vert="horz" lIns="243840" tIns="121920" rIns="243840" bIns="1219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2600" b="1" dirty="0">
                <a:latin typeface="Calibri" panose="020F0502020204030204" pitchFamily="34" charset="0"/>
                <a:cs typeface="Calibri" panose="020F0502020204030204" pitchFamily="34" charset="0"/>
              </a:rPr>
              <a:t>Institut Curie, </a:t>
            </a:r>
            <a:r>
              <a:rPr lang="fr-FR" sz="2600" dirty="0">
                <a:latin typeface="Calibri" panose="020F0502020204030204" pitchFamily="34" charset="0"/>
                <a:cs typeface="Calibri" panose="020F0502020204030204" pitchFamily="34" charset="0"/>
              </a:rPr>
              <a:t>Paris, France</a:t>
            </a:r>
          </a:p>
          <a:p>
            <a:pPr marL="358776" indent="0">
              <a:lnSpc>
                <a:spcPct val="100000"/>
              </a:lnSpc>
              <a:spcBef>
                <a:spcPts val="120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Caroline Hoffmann</a:t>
            </a: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José Rodriguez</a:t>
            </a: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Thomas Jouffroy</a:t>
            </a: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Valentin Calugaru</a:t>
            </a: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Anne Chilles</a:t>
            </a: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Samar </a:t>
            </a:r>
            <a:r>
              <a:rPr lang="fr-FR" sz="2600" dirty="0" err="1">
                <a:solidFill>
                  <a:schemeClr val="tx1">
                    <a:lumMod val="75000"/>
                    <a:lumOff val="25000"/>
                  </a:schemeClr>
                </a:solidFill>
                <a:latin typeface="Calibri" panose="020F0502020204030204" pitchFamily="34" charset="0"/>
                <a:cs typeface="Calibri" panose="020F0502020204030204" pitchFamily="34" charset="0"/>
              </a:rPr>
              <a:t>Khrili</a:t>
            </a:r>
            <a:endParaRPr lang="fr-FR" sz="2600" dirty="0">
              <a:solidFill>
                <a:schemeClr val="tx1">
                  <a:lumMod val="75000"/>
                  <a:lumOff val="25000"/>
                </a:schemeClr>
              </a:solidFill>
              <a:latin typeface="Calibri" panose="020F0502020204030204" pitchFamily="34" charset="0"/>
              <a:cs typeface="Calibri" panose="020F0502020204030204" pitchFamily="34" charset="0"/>
            </a:endParaRP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Maria </a:t>
            </a:r>
            <a:r>
              <a:rPr lang="fr-FR" sz="2600" dirty="0" err="1">
                <a:solidFill>
                  <a:schemeClr val="tx1">
                    <a:lumMod val="75000"/>
                    <a:lumOff val="25000"/>
                  </a:schemeClr>
                </a:solidFill>
                <a:latin typeface="Calibri" panose="020F0502020204030204" pitchFamily="34" charset="0"/>
                <a:cs typeface="Calibri" panose="020F0502020204030204" pitchFamily="34" charset="0"/>
              </a:rPr>
              <a:t>Lesnik</a:t>
            </a:r>
            <a:endParaRPr lang="fr-FR" sz="2600" dirty="0">
              <a:solidFill>
                <a:schemeClr val="tx1">
                  <a:lumMod val="75000"/>
                  <a:lumOff val="25000"/>
                </a:schemeClr>
              </a:solidFill>
              <a:latin typeface="Calibri" panose="020F0502020204030204" pitchFamily="34" charset="0"/>
              <a:cs typeface="Calibri" panose="020F0502020204030204" pitchFamily="34" charset="0"/>
            </a:endParaRP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Nathalie Badois</a:t>
            </a:r>
          </a:p>
          <a:p>
            <a:pPr marL="358776" indent="0">
              <a:lnSpc>
                <a:spcPct val="100000"/>
              </a:lnSpc>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Olivier Choussy</a:t>
            </a:r>
          </a:p>
          <a:p>
            <a:pPr marL="358776" indent="0">
              <a:lnSpc>
                <a:spcPct val="100000"/>
              </a:lnSpc>
              <a:spcBef>
                <a:spcPts val="0"/>
              </a:spcBef>
              <a:spcAft>
                <a:spcPts val="1200"/>
              </a:spcAft>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Edith </a:t>
            </a:r>
            <a:r>
              <a:rPr lang="fr-FR" sz="2600" dirty="0" err="1">
                <a:solidFill>
                  <a:schemeClr val="tx1">
                    <a:lumMod val="75000"/>
                    <a:lumOff val="25000"/>
                  </a:schemeClr>
                </a:solidFill>
                <a:latin typeface="Calibri" panose="020F0502020204030204" pitchFamily="34" charset="0"/>
                <a:cs typeface="Calibri" panose="020F0502020204030204" pitchFamily="34" charset="0"/>
              </a:rPr>
              <a:t>Borcoman</a:t>
            </a:r>
            <a:endParaRPr lang="fr-FR" sz="2600" dirty="0">
              <a:solidFill>
                <a:schemeClr val="tx1">
                  <a:lumMod val="75000"/>
                  <a:lumOff val="25000"/>
                </a:schemeClr>
              </a:solidFill>
              <a:latin typeface="Calibri" panose="020F0502020204030204" pitchFamily="34" charset="0"/>
              <a:cs typeface="Calibri" panose="020F0502020204030204" pitchFamily="34" charset="0"/>
            </a:endParaRPr>
          </a:p>
          <a:p>
            <a:pPr marL="0" indent="0">
              <a:lnSpc>
                <a:spcPct val="100000"/>
              </a:lnSpc>
              <a:spcBef>
                <a:spcPts val="0"/>
              </a:spcBef>
              <a:buNone/>
              <a:defRPr/>
            </a:pPr>
            <a:r>
              <a:rPr lang="en-US" sz="2600" b="1" dirty="0">
                <a:solidFill>
                  <a:prstClr val="black"/>
                </a:solidFill>
                <a:latin typeface="Calibri" panose="020F0502020204030204" pitchFamily="34" charset="0"/>
                <a:cs typeface="Calibri" panose="020F0502020204030204" pitchFamily="34" charset="0"/>
              </a:rPr>
              <a:t>Centre Oscar </a:t>
            </a:r>
            <a:r>
              <a:rPr lang="en-US" sz="2600" b="1" dirty="0" err="1">
                <a:solidFill>
                  <a:prstClr val="black"/>
                </a:solidFill>
                <a:latin typeface="Calibri" panose="020F0502020204030204" pitchFamily="34" charset="0"/>
                <a:cs typeface="Calibri" panose="020F0502020204030204" pitchFamily="34" charset="0"/>
              </a:rPr>
              <a:t>Lambret</a:t>
            </a:r>
            <a:r>
              <a:rPr lang="en-US" sz="2600" b="1" dirty="0">
                <a:solidFill>
                  <a:prstClr val="black"/>
                </a:solidFill>
                <a:latin typeface="Calibri" panose="020F0502020204030204" pitchFamily="34" charset="0"/>
                <a:cs typeface="Calibri" panose="020F0502020204030204" pitchFamily="34" charset="0"/>
              </a:rPr>
              <a:t>, </a:t>
            </a:r>
            <a:r>
              <a:rPr lang="fr-FR" sz="2600" dirty="0">
                <a:solidFill>
                  <a:prstClr val="black"/>
                </a:solidFill>
                <a:latin typeface="Calibri" panose="020F0502020204030204" pitchFamily="34" charset="0"/>
                <a:cs typeface="Calibri" panose="020F0502020204030204" pitchFamily="34" charset="0"/>
              </a:rPr>
              <a:t>Lille, France</a:t>
            </a:r>
          </a:p>
          <a:p>
            <a:pPr marL="358776" indent="0">
              <a:lnSpc>
                <a:spcPct val="100000"/>
              </a:lnSpc>
              <a:spcBef>
                <a:spcPts val="120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Xavier </a:t>
            </a:r>
            <a:r>
              <a:rPr lang="fr-FR" sz="2600" dirty="0" err="1">
                <a:solidFill>
                  <a:schemeClr val="tx1">
                    <a:lumMod val="75000"/>
                    <a:lumOff val="25000"/>
                  </a:schemeClr>
                </a:solidFill>
                <a:latin typeface="Calibri" panose="020F0502020204030204" pitchFamily="34" charset="0"/>
                <a:cs typeface="Calibri" panose="020F0502020204030204" pitchFamily="34" charset="0"/>
              </a:rPr>
              <a:t>Liem</a:t>
            </a:r>
            <a:endParaRPr lang="fr-FR" sz="2600" dirty="0">
              <a:solidFill>
                <a:schemeClr val="tx1">
                  <a:lumMod val="75000"/>
                  <a:lumOff val="25000"/>
                </a:schemeClr>
              </a:solidFill>
              <a:latin typeface="Calibri" panose="020F0502020204030204" pitchFamily="34" charset="0"/>
              <a:cs typeface="Calibri" panose="020F0502020204030204" pitchFamily="34" charset="0"/>
            </a:endParaRPr>
          </a:p>
          <a:p>
            <a:pPr marL="358776" indent="0">
              <a:lnSpc>
                <a:spcPct val="100000"/>
              </a:lnSpc>
              <a:spcBef>
                <a:spcPts val="0"/>
              </a:spcBef>
              <a:spcAft>
                <a:spcPts val="1200"/>
              </a:spcAft>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Xavier Mirabel</a:t>
            </a:r>
          </a:p>
          <a:p>
            <a:pPr marL="0" indent="0">
              <a:spcBef>
                <a:spcPts val="0"/>
              </a:spcBef>
              <a:buNone/>
              <a:defRPr/>
            </a:pPr>
            <a:r>
              <a:rPr lang="en-US" sz="2600" b="1" dirty="0" err="1">
                <a:solidFill>
                  <a:prstClr val="black"/>
                </a:solidFill>
                <a:latin typeface="Calibri" panose="020F0502020204030204" pitchFamily="34" charset="0"/>
                <a:cs typeface="Calibri" panose="020F0502020204030204" pitchFamily="34" charset="0"/>
              </a:rPr>
              <a:t>Hôpital</a:t>
            </a:r>
            <a:r>
              <a:rPr lang="en-US" sz="2600" b="1" dirty="0">
                <a:solidFill>
                  <a:prstClr val="black"/>
                </a:solidFill>
                <a:latin typeface="Calibri" panose="020F0502020204030204" pitchFamily="34" charset="0"/>
                <a:cs typeface="Calibri" panose="020F0502020204030204" pitchFamily="34" charset="0"/>
              </a:rPr>
              <a:t> </a:t>
            </a:r>
            <a:r>
              <a:rPr lang="en-US" sz="2600" b="1" dirty="0" err="1">
                <a:solidFill>
                  <a:prstClr val="black"/>
                </a:solidFill>
                <a:latin typeface="Calibri" panose="020F0502020204030204" pitchFamily="34" charset="0"/>
                <a:cs typeface="Calibri" panose="020F0502020204030204" pitchFamily="34" charset="0"/>
              </a:rPr>
              <a:t>Timone</a:t>
            </a:r>
            <a:r>
              <a:rPr lang="en-US" sz="2600" dirty="0">
                <a:solidFill>
                  <a:prstClr val="black"/>
                </a:solidFill>
                <a:latin typeface="Calibri" panose="020F0502020204030204" pitchFamily="34" charset="0"/>
                <a:cs typeface="Calibri" panose="020F0502020204030204" pitchFamily="34" charset="0"/>
              </a:rPr>
              <a:t>,</a:t>
            </a:r>
            <a:r>
              <a:rPr lang="en-US" sz="2600" b="1" dirty="0">
                <a:solidFill>
                  <a:prstClr val="black"/>
                </a:solidFill>
                <a:latin typeface="Calibri" panose="020F0502020204030204" pitchFamily="34" charset="0"/>
                <a:cs typeface="Calibri" panose="020F0502020204030204" pitchFamily="34" charset="0"/>
              </a:rPr>
              <a:t> </a:t>
            </a:r>
            <a:r>
              <a:rPr lang="fr-FR" sz="2600" dirty="0">
                <a:solidFill>
                  <a:prstClr val="black"/>
                </a:solidFill>
                <a:latin typeface="Calibri" panose="020F0502020204030204" pitchFamily="34" charset="0"/>
                <a:cs typeface="Calibri" panose="020F0502020204030204" pitchFamily="34" charset="0"/>
              </a:rPr>
              <a:t>Marseille, France</a:t>
            </a:r>
          </a:p>
          <a:p>
            <a:pPr marL="358776" indent="0">
              <a:spcBef>
                <a:spcPts val="120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Sébastien Salas</a:t>
            </a:r>
          </a:p>
          <a:p>
            <a:pPr marL="358776" indent="0">
              <a:spcBef>
                <a:spcPts val="0"/>
              </a:spcBef>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Nicolas </a:t>
            </a:r>
            <a:r>
              <a:rPr lang="fr-FR" sz="2600" dirty="0" err="1">
                <a:solidFill>
                  <a:schemeClr val="tx1">
                    <a:lumMod val="75000"/>
                    <a:lumOff val="25000"/>
                  </a:schemeClr>
                </a:solidFill>
                <a:latin typeface="Calibri" panose="020F0502020204030204" pitchFamily="34" charset="0"/>
                <a:cs typeface="Calibri" panose="020F0502020204030204" pitchFamily="34" charset="0"/>
              </a:rPr>
              <a:t>Fakhry</a:t>
            </a:r>
            <a:endParaRPr lang="fr-FR" sz="2600" dirty="0">
              <a:solidFill>
                <a:schemeClr val="tx1">
                  <a:lumMod val="75000"/>
                  <a:lumOff val="25000"/>
                </a:schemeClr>
              </a:solidFill>
              <a:latin typeface="Calibri" panose="020F0502020204030204" pitchFamily="34" charset="0"/>
              <a:cs typeface="Calibri" panose="020F0502020204030204" pitchFamily="34" charset="0"/>
            </a:endParaRPr>
          </a:p>
          <a:p>
            <a:pPr marL="358776" indent="0">
              <a:spcBef>
                <a:spcPts val="0"/>
              </a:spcBef>
              <a:spcAft>
                <a:spcPts val="1200"/>
              </a:spcAft>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Stéphanie Wong</a:t>
            </a:r>
          </a:p>
          <a:p>
            <a:pPr marL="0" indent="0">
              <a:spcBef>
                <a:spcPts val="0"/>
              </a:spcBef>
              <a:spcAft>
                <a:spcPts val="1200"/>
              </a:spcAft>
              <a:buNone/>
              <a:defRPr/>
            </a:pPr>
            <a:r>
              <a:rPr lang="fr-FR" sz="2600" b="1" dirty="0">
                <a:solidFill>
                  <a:prstClr val="black"/>
                </a:solidFill>
                <a:latin typeface="Calibri" panose="020F0502020204030204" pitchFamily="34" charset="0"/>
                <a:cs typeface="Calibri" panose="020F0502020204030204" pitchFamily="34" charset="0"/>
              </a:rPr>
              <a:t>START, Madrid</a:t>
            </a:r>
            <a:r>
              <a:rPr lang="fr-FR" sz="2600" dirty="0">
                <a:solidFill>
                  <a:schemeClr val="tx1">
                    <a:lumMod val="75000"/>
                    <a:lumOff val="25000"/>
                  </a:schemeClr>
                </a:solidFill>
                <a:latin typeface="Calibri" panose="020F0502020204030204" pitchFamily="34" charset="0"/>
                <a:cs typeface="Calibri" panose="020F0502020204030204" pitchFamily="34" charset="0"/>
              </a:rPr>
              <a:t>, Spain</a:t>
            </a:r>
          </a:p>
          <a:p>
            <a:pPr marL="358776" indent="0">
              <a:spcBef>
                <a:spcPts val="0"/>
              </a:spcBef>
              <a:spcAft>
                <a:spcPts val="1200"/>
              </a:spcAft>
              <a:buNone/>
              <a:defRPr/>
            </a:pPr>
            <a:r>
              <a:rPr lang="fr-FR" sz="2600" dirty="0">
                <a:solidFill>
                  <a:schemeClr val="tx1">
                    <a:lumMod val="75000"/>
                    <a:lumOff val="25000"/>
                  </a:schemeClr>
                </a:solidFill>
                <a:latin typeface="Calibri" panose="020F0502020204030204" pitchFamily="34" charset="0"/>
                <a:cs typeface="Calibri" panose="020F0502020204030204" pitchFamily="34" charset="0"/>
              </a:rPr>
              <a:t>Emiliano Calvo</a:t>
            </a:r>
          </a:p>
        </p:txBody>
      </p:sp>
      <p:sp>
        <p:nvSpPr>
          <p:cNvPr id="6" name="Rectangle 4">
            <a:extLst>
              <a:ext uri="{FF2B5EF4-FFF2-40B4-BE49-F238E27FC236}">
                <a16:creationId xmlns:a16="http://schemas.microsoft.com/office/drawing/2014/main" id="{95152942-B3DA-48F8-91A8-CCCD58F6BCB8}"/>
              </a:ext>
            </a:extLst>
          </p:cNvPr>
          <p:cNvSpPr txBox="1">
            <a:spLocks noChangeArrowheads="1"/>
          </p:cNvSpPr>
          <p:nvPr/>
        </p:nvSpPr>
        <p:spPr bwMode="auto">
          <a:xfrm>
            <a:off x="6780774" y="3333224"/>
            <a:ext cx="5411228" cy="8016092"/>
          </a:xfrm>
          <a:prstGeom prst="rect">
            <a:avLst/>
          </a:prstGeom>
        </p:spPr>
        <p:txBody>
          <a:bodyPr/>
          <a:lstStyle>
            <a:lvl1pPr marL="342900" indent="-342900" algn="l" rtl="0" eaLnBrk="0" fontAlgn="base" hangingPunct="0">
              <a:spcBef>
                <a:spcPct val="20000"/>
              </a:spcBef>
              <a:spcAft>
                <a:spcPct val="0"/>
              </a:spcAft>
              <a:defRPr b="1">
                <a:solidFill>
                  <a:schemeClr val="tx1"/>
                </a:solidFill>
                <a:latin typeface="+mn-lt"/>
                <a:ea typeface="+mn-ea"/>
                <a:cs typeface="+mn-cs"/>
              </a:defRPr>
            </a:lvl1pPr>
            <a:lvl2pPr marL="1588" indent="6350" algn="l" rtl="0" eaLnBrk="0" fontAlgn="base" hangingPunct="0">
              <a:spcBef>
                <a:spcPct val="20000"/>
              </a:spcBef>
              <a:spcAft>
                <a:spcPct val="0"/>
              </a:spcAft>
              <a:defRPr sz="1600">
                <a:solidFill>
                  <a:schemeClr val="accent2"/>
                </a:solidFill>
                <a:latin typeface="+mn-lt"/>
              </a:defRPr>
            </a:lvl2pPr>
            <a:lvl3pPr marL="238125" indent="-228600" algn="l" rtl="0" eaLnBrk="0" fontAlgn="base" hangingPunct="0">
              <a:spcBef>
                <a:spcPct val="20000"/>
              </a:spcBef>
              <a:spcAft>
                <a:spcPct val="0"/>
              </a:spcAft>
              <a:buClr>
                <a:schemeClr val="tx2"/>
              </a:buClr>
              <a:buSzPct val="80000"/>
              <a:buFont typeface="Wingdings" pitchFamily="2" charset="2"/>
              <a:buChar char="l"/>
              <a:defRPr sz="1500" b="1">
                <a:solidFill>
                  <a:schemeClr val="tx1"/>
                </a:solidFill>
                <a:latin typeface="+mn-lt"/>
              </a:defRPr>
            </a:lvl3pPr>
            <a:lvl4pPr marL="468313" indent="-228600" algn="l" rtl="0" eaLnBrk="0" fontAlgn="base" hangingPunct="0">
              <a:spcBef>
                <a:spcPct val="20000"/>
              </a:spcBef>
              <a:spcAft>
                <a:spcPct val="0"/>
              </a:spcAft>
              <a:defRPr sz="1600">
                <a:solidFill>
                  <a:schemeClr val="accent2"/>
                </a:solidFill>
                <a:latin typeface="+mn-lt"/>
              </a:defRPr>
            </a:lvl4pPr>
            <a:lvl5pPr marL="8874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5pPr>
            <a:lvl6pPr marL="13446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6pPr>
            <a:lvl7pPr marL="18018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7pPr>
            <a:lvl8pPr marL="22590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8pPr>
            <a:lvl9pPr marL="27162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9pPr>
          </a:lstStyle>
          <a:p>
            <a:pPr marL="0" indent="0" eaLnBrk="1" hangingPunct="1">
              <a:spcBef>
                <a:spcPts val="0"/>
              </a:spcBef>
              <a:defRPr/>
            </a:pPr>
            <a:r>
              <a:rPr lang="fr-FR" sz="2600" dirty="0">
                <a:latin typeface="Calibri" panose="020F0502020204030204" pitchFamily="34" charset="0"/>
                <a:cs typeface="Calibri" panose="020F0502020204030204" pitchFamily="34" charset="0"/>
              </a:rPr>
              <a:t>START –FJD, </a:t>
            </a:r>
            <a:r>
              <a:rPr lang="fr-FR" sz="2600" b="0" dirty="0">
                <a:latin typeface="Calibri" panose="020F0502020204030204" pitchFamily="34" charset="0"/>
                <a:cs typeface="Calibri" panose="020F0502020204030204" pitchFamily="34" charset="0"/>
              </a:rPr>
              <a:t>Madrid, Spain</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358776" indent="0" eaLnBrk="1" hangingPunct="1">
              <a:spcBef>
                <a:spcPts val="1200"/>
              </a:spcBef>
              <a:spcAft>
                <a:spcPts val="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Victor Moreno</a:t>
            </a:r>
          </a:p>
          <a:p>
            <a:pPr marL="358776" indent="0" eaLnBrk="1" hangingPunct="1">
              <a:spcBef>
                <a:spcPts val="0"/>
              </a:spcBef>
              <a:spcAft>
                <a:spcPts val="120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Bernard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Doger</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0" indent="0">
              <a:spcBef>
                <a:spcPts val="0"/>
              </a:spcBef>
              <a:defRPr/>
            </a:pPr>
            <a:r>
              <a:rPr lang="fr-FR" sz="2600" dirty="0">
                <a:solidFill>
                  <a:prstClr val="black"/>
                </a:solidFill>
                <a:latin typeface="Calibri" panose="020F0502020204030204" pitchFamily="34" charset="0"/>
                <a:cs typeface="Calibri" panose="020F0502020204030204" pitchFamily="34" charset="0"/>
              </a:rPr>
              <a:t>Institut de Cancérologie Lucien </a:t>
            </a:r>
            <a:r>
              <a:rPr lang="fr-FR" sz="2600" dirty="0" err="1">
                <a:solidFill>
                  <a:prstClr val="black"/>
                </a:solidFill>
                <a:latin typeface="Calibri" panose="020F0502020204030204" pitchFamily="34" charset="0"/>
                <a:cs typeface="Calibri" panose="020F0502020204030204" pitchFamily="34" charset="0"/>
              </a:rPr>
              <a:t>Neuwirt</a:t>
            </a:r>
            <a:r>
              <a:rPr lang="fr-FR"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r>
              <a:rPr lang="fr-FR" sz="2600" b="0" dirty="0">
                <a:solidFill>
                  <a:schemeClr val="tx1">
                    <a:lumMod val="75000"/>
                    <a:lumOff val="25000"/>
                  </a:schemeClr>
                </a:solidFill>
                <a:latin typeface="Calibri" panose="020F0502020204030204" pitchFamily="34" charset="0"/>
                <a:cs typeface="Calibri" panose="020F0502020204030204" pitchFamily="34" charset="0"/>
              </a:rPr>
              <a:t>Saint-Priest-en-Jarez, France</a:t>
            </a:r>
          </a:p>
          <a:p>
            <a:pPr marL="358776" indent="0">
              <a:spcBef>
                <a:spcPts val="1200"/>
              </a:spcBef>
              <a:spcAft>
                <a:spcPts val="120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Nicolas Magné</a:t>
            </a:r>
          </a:p>
          <a:p>
            <a:pPr marL="0" indent="0" eaLnBrk="1" hangingPunct="1">
              <a:spcBef>
                <a:spcPts val="0"/>
              </a:spcBef>
              <a:defRPr/>
            </a:pPr>
            <a:r>
              <a:rPr lang="en-US" sz="2600" dirty="0" err="1">
                <a:latin typeface="Calibri" panose="020F0502020204030204" pitchFamily="34" charset="0"/>
                <a:cs typeface="Calibri" panose="020F0502020204030204" pitchFamily="34" charset="0"/>
              </a:rPr>
              <a:t>Provita</a:t>
            </a:r>
            <a:r>
              <a:rPr lang="en-US" sz="2600" dirty="0">
                <a:latin typeface="Calibri" panose="020F0502020204030204" pitchFamily="34" charset="0"/>
                <a:cs typeface="Calibri" panose="020F0502020204030204" pitchFamily="34" charset="0"/>
              </a:rPr>
              <a:t> Prolife, </a:t>
            </a:r>
            <a:r>
              <a:rPr lang="fr-FR" sz="2600" b="0" dirty="0" err="1">
                <a:latin typeface="Calibri" panose="020F0502020204030204" pitchFamily="34" charset="0"/>
                <a:cs typeface="Calibri" panose="020F0502020204030204" pitchFamily="34" charset="0"/>
              </a:rPr>
              <a:t>Tomaszów</a:t>
            </a:r>
            <a:r>
              <a:rPr lang="fr-FR" sz="2600" b="0" dirty="0">
                <a:latin typeface="Calibri" panose="020F0502020204030204" pitchFamily="34" charset="0"/>
                <a:cs typeface="Calibri" panose="020F0502020204030204" pitchFamily="34" charset="0"/>
              </a:rPr>
              <a:t> Mazowiecki, </a:t>
            </a:r>
            <a:r>
              <a:rPr lang="fr-FR" sz="2600" b="0" dirty="0" err="1">
                <a:latin typeface="Calibri" panose="020F0502020204030204" pitchFamily="34" charset="0"/>
                <a:cs typeface="Calibri" panose="020F0502020204030204" pitchFamily="34" charset="0"/>
              </a:rPr>
              <a:t>Poland</a:t>
            </a:r>
            <a:endParaRPr lang="fr-FR" sz="2600" b="0" dirty="0">
              <a:latin typeface="Calibri" panose="020F0502020204030204" pitchFamily="34" charset="0"/>
              <a:cs typeface="Calibri" panose="020F0502020204030204" pitchFamily="34" charset="0"/>
            </a:endParaRPr>
          </a:p>
          <a:p>
            <a:pPr marL="358776" indent="0" eaLnBrk="1" hangingPunct="1">
              <a:spcBef>
                <a:spcPts val="1200"/>
              </a:spcBef>
              <a:spcAft>
                <a:spcPts val="120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Jacek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Fijuth</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0" indent="0" eaLnBrk="1" hangingPunct="1">
              <a:spcBef>
                <a:spcPts val="0"/>
              </a:spcBef>
              <a:defRPr/>
            </a:pPr>
            <a:r>
              <a:rPr lang="en-US" sz="2600" dirty="0">
                <a:latin typeface="Calibri" panose="020F0502020204030204" pitchFamily="34" charset="0"/>
                <a:cs typeface="Calibri" panose="020F0502020204030204" pitchFamily="34" charset="0"/>
              </a:rPr>
              <a:t>Centre François </a:t>
            </a:r>
            <a:r>
              <a:rPr lang="en-US" sz="2600" dirty="0" err="1">
                <a:latin typeface="Calibri" panose="020F0502020204030204" pitchFamily="34" charset="0"/>
                <a:cs typeface="Calibri" panose="020F0502020204030204" pitchFamily="34" charset="0"/>
              </a:rPr>
              <a:t>Baclesse</a:t>
            </a:r>
            <a:r>
              <a:rPr lang="en-US" sz="2600" dirty="0">
                <a:latin typeface="Calibri" panose="020F0502020204030204" pitchFamily="34" charset="0"/>
                <a:cs typeface="Calibri" panose="020F0502020204030204" pitchFamily="34" charset="0"/>
              </a:rPr>
              <a:t> – </a:t>
            </a:r>
            <a:r>
              <a:rPr lang="en-US" sz="2600" dirty="0" err="1">
                <a:latin typeface="Calibri" panose="020F0502020204030204" pitchFamily="34" charset="0"/>
                <a:cs typeface="Calibri" panose="020F0502020204030204" pitchFamily="34" charset="0"/>
              </a:rPr>
              <a:t>Uncancer</a:t>
            </a:r>
            <a:r>
              <a:rPr lang="en-US" sz="2600" dirty="0">
                <a:latin typeface="Calibri" panose="020F0502020204030204" pitchFamily="34" charset="0"/>
                <a:cs typeface="Calibri" panose="020F0502020204030204" pitchFamily="34" charset="0"/>
              </a:rPr>
              <a:t>, </a:t>
            </a:r>
            <a:r>
              <a:rPr lang="fr-FR" sz="2600" b="0" dirty="0">
                <a:latin typeface="Calibri" panose="020F0502020204030204" pitchFamily="34" charset="0"/>
                <a:cs typeface="Calibri" panose="020F0502020204030204" pitchFamily="34" charset="0"/>
              </a:rPr>
              <a:t>Caen, France</a:t>
            </a:r>
          </a:p>
          <a:p>
            <a:pPr marL="358776" indent="0" eaLnBrk="1" hangingPunct="1">
              <a:spcBef>
                <a:spcPts val="1200"/>
              </a:spcBef>
              <a:spcAft>
                <a:spcPts val="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Carmen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Florescu</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358776" indent="0" eaLnBrk="1" hangingPunct="1">
              <a:spcBef>
                <a:spcPts val="0"/>
              </a:spcBef>
              <a:spcAft>
                <a:spcPts val="120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Juliette Thariat</a:t>
            </a:r>
          </a:p>
          <a:p>
            <a:pPr marL="0" indent="0" eaLnBrk="1" hangingPunct="1">
              <a:spcBef>
                <a:spcPts val="0"/>
              </a:spcBef>
              <a:defRPr/>
            </a:pPr>
            <a:r>
              <a:rPr lang="en-US" sz="2600" dirty="0">
                <a:latin typeface="Calibri" panose="020F0502020204030204" pitchFamily="34" charset="0"/>
                <a:cs typeface="Calibri" panose="020F0502020204030204" pitchFamily="34" charset="0"/>
              </a:rPr>
              <a:t>Hungarian </a:t>
            </a:r>
            <a:r>
              <a:rPr lang="en-US" sz="2600" dirty="0" err="1">
                <a:latin typeface="Calibri" panose="020F0502020204030204" pitchFamily="34" charset="0"/>
                <a:cs typeface="Calibri" panose="020F0502020204030204" pitchFamily="34" charset="0"/>
              </a:rPr>
              <a:t>Defence</a:t>
            </a:r>
            <a:r>
              <a:rPr lang="en-US" sz="2600" dirty="0">
                <a:latin typeface="Calibri" panose="020F0502020204030204" pitchFamily="34" charset="0"/>
                <a:cs typeface="Calibri" panose="020F0502020204030204" pitchFamily="34" charset="0"/>
              </a:rPr>
              <a:t> Forces Military Hospital, </a:t>
            </a:r>
            <a:r>
              <a:rPr lang="en-US" sz="2600" b="0" dirty="0">
                <a:latin typeface="Calibri" panose="020F0502020204030204" pitchFamily="34" charset="0"/>
                <a:cs typeface="Calibri" panose="020F0502020204030204" pitchFamily="34" charset="0"/>
              </a:rPr>
              <a:t>Budapest, Hungary</a:t>
            </a:r>
          </a:p>
          <a:p>
            <a:pPr marL="358776" indent="0" eaLnBrk="1" hangingPunct="1">
              <a:spcBef>
                <a:spcPts val="1200"/>
              </a:spcBef>
              <a:spcAft>
                <a:spcPts val="1200"/>
              </a:spcAft>
              <a:defRPr/>
            </a:pPr>
            <a:r>
              <a:rPr lang="en-US" sz="2600" b="0" dirty="0" err="1">
                <a:solidFill>
                  <a:schemeClr val="tx1">
                    <a:lumMod val="75000"/>
                    <a:lumOff val="25000"/>
                  </a:schemeClr>
                </a:solidFill>
                <a:latin typeface="Calibri" panose="020F0502020204030204" pitchFamily="34" charset="0"/>
                <a:cs typeface="Calibri" panose="020F0502020204030204" pitchFamily="34" charset="0"/>
              </a:rPr>
              <a:t>Zsuzsanna</a:t>
            </a:r>
            <a:r>
              <a:rPr lang="en-US" sz="2600" b="0" dirty="0">
                <a:solidFill>
                  <a:schemeClr val="tx1">
                    <a:lumMod val="75000"/>
                    <a:lumOff val="25000"/>
                  </a:schemeClr>
                </a:solidFill>
                <a:latin typeface="Calibri" panose="020F0502020204030204" pitchFamily="34" charset="0"/>
                <a:cs typeface="Calibri" panose="020F0502020204030204" pitchFamily="34" charset="0"/>
              </a:rPr>
              <a:t> </a:t>
            </a:r>
            <a:r>
              <a:rPr lang="en-US" sz="2600" b="0" dirty="0" err="1">
                <a:solidFill>
                  <a:schemeClr val="tx1">
                    <a:lumMod val="75000"/>
                    <a:lumOff val="25000"/>
                  </a:schemeClr>
                </a:solidFill>
                <a:latin typeface="Calibri" panose="020F0502020204030204" pitchFamily="34" charset="0"/>
                <a:cs typeface="Calibri" panose="020F0502020204030204" pitchFamily="34" charset="0"/>
              </a:rPr>
              <a:t>Papai</a:t>
            </a:r>
            <a:endParaRPr lang="en-US" sz="2600" b="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7" name="Rectangle 4">
            <a:extLst>
              <a:ext uri="{FF2B5EF4-FFF2-40B4-BE49-F238E27FC236}">
                <a16:creationId xmlns:a16="http://schemas.microsoft.com/office/drawing/2014/main" id="{639B8020-137C-413D-83DE-F9FE85D082F9}"/>
              </a:ext>
            </a:extLst>
          </p:cNvPr>
          <p:cNvSpPr txBox="1">
            <a:spLocks noChangeArrowheads="1"/>
          </p:cNvSpPr>
          <p:nvPr/>
        </p:nvSpPr>
        <p:spPr bwMode="auto">
          <a:xfrm>
            <a:off x="1182018" y="9120391"/>
            <a:ext cx="5241320" cy="2802250"/>
          </a:xfrm>
          <a:prstGeom prst="rect">
            <a:avLst/>
          </a:prstGeom>
        </p:spPr>
        <p:txBody>
          <a:bodyPr/>
          <a:lstStyle>
            <a:lvl1pPr marL="342900" indent="-342900" algn="l" rtl="0" eaLnBrk="0" fontAlgn="base" hangingPunct="0">
              <a:spcBef>
                <a:spcPct val="20000"/>
              </a:spcBef>
              <a:spcAft>
                <a:spcPct val="0"/>
              </a:spcAft>
              <a:defRPr b="1">
                <a:solidFill>
                  <a:schemeClr val="tx1"/>
                </a:solidFill>
                <a:latin typeface="+mn-lt"/>
                <a:ea typeface="+mn-ea"/>
                <a:cs typeface="+mn-cs"/>
              </a:defRPr>
            </a:lvl1pPr>
            <a:lvl2pPr marL="1588" indent="6350" algn="l" rtl="0" eaLnBrk="0" fontAlgn="base" hangingPunct="0">
              <a:spcBef>
                <a:spcPct val="20000"/>
              </a:spcBef>
              <a:spcAft>
                <a:spcPct val="0"/>
              </a:spcAft>
              <a:defRPr sz="1600">
                <a:solidFill>
                  <a:schemeClr val="accent2"/>
                </a:solidFill>
                <a:latin typeface="+mn-lt"/>
              </a:defRPr>
            </a:lvl2pPr>
            <a:lvl3pPr marL="238125" indent="-228600" algn="l" rtl="0" eaLnBrk="0" fontAlgn="base" hangingPunct="0">
              <a:spcBef>
                <a:spcPct val="20000"/>
              </a:spcBef>
              <a:spcAft>
                <a:spcPct val="0"/>
              </a:spcAft>
              <a:buClr>
                <a:schemeClr val="tx2"/>
              </a:buClr>
              <a:buSzPct val="80000"/>
              <a:buFont typeface="Wingdings" pitchFamily="2" charset="2"/>
              <a:buChar char="l"/>
              <a:defRPr sz="1500" b="1">
                <a:solidFill>
                  <a:schemeClr val="tx1"/>
                </a:solidFill>
                <a:latin typeface="+mn-lt"/>
              </a:defRPr>
            </a:lvl3pPr>
            <a:lvl4pPr marL="468313" indent="-228600" algn="l" rtl="0" eaLnBrk="0" fontAlgn="base" hangingPunct="0">
              <a:spcBef>
                <a:spcPct val="20000"/>
              </a:spcBef>
              <a:spcAft>
                <a:spcPct val="0"/>
              </a:spcAft>
              <a:defRPr sz="1600">
                <a:solidFill>
                  <a:schemeClr val="accent2"/>
                </a:solidFill>
                <a:latin typeface="+mn-lt"/>
              </a:defRPr>
            </a:lvl4pPr>
            <a:lvl5pPr marL="8874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5pPr>
            <a:lvl6pPr marL="13446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6pPr>
            <a:lvl7pPr marL="18018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7pPr>
            <a:lvl8pPr marL="22590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8pPr>
            <a:lvl9pPr marL="27162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9pPr>
          </a:lstStyle>
          <a:p>
            <a:pPr marL="0" indent="0" eaLnBrk="1" hangingPunct="1">
              <a:spcBef>
                <a:spcPts val="0"/>
              </a:spcBef>
              <a:defRPr/>
            </a:pPr>
            <a:endParaRPr lang="fr-FR" sz="2934" b="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DBCE2A04-0E97-4BAB-BB8B-331FBF6AFBA9}"/>
              </a:ext>
            </a:extLst>
          </p:cNvPr>
          <p:cNvSpPr txBox="1">
            <a:spLocks noChangeArrowheads="1"/>
          </p:cNvSpPr>
          <p:nvPr/>
        </p:nvSpPr>
        <p:spPr bwMode="auto">
          <a:xfrm>
            <a:off x="12750706" y="3333225"/>
            <a:ext cx="5336756" cy="7675434"/>
          </a:xfrm>
          <a:prstGeom prst="rect">
            <a:avLst/>
          </a:prstGeom>
        </p:spPr>
        <p:txBody>
          <a:bodyPr/>
          <a:lstStyle>
            <a:lvl1pPr marL="342900" indent="-342900" algn="l" rtl="0" eaLnBrk="0" fontAlgn="base" hangingPunct="0">
              <a:spcBef>
                <a:spcPct val="20000"/>
              </a:spcBef>
              <a:spcAft>
                <a:spcPct val="0"/>
              </a:spcAft>
              <a:defRPr b="1">
                <a:solidFill>
                  <a:schemeClr val="tx1"/>
                </a:solidFill>
                <a:latin typeface="+mn-lt"/>
                <a:ea typeface="+mn-ea"/>
                <a:cs typeface="+mn-cs"/>
              </a:defRPr>
            </a:lvl1pPr>
            <a:lvl2pPr marL="1588" indent="6350" algn="l" rtl="0" eaLnBrk="0" fontAlgn="base" hangingPunct="0">
              <a:spcBef>
                <a:spcPct val="20000"/>
              </a:spcBef>
              <a:spcAft>
                <a:spcPct val="0"/>
              </a:spcAft>
              <a:defRPr sz="1600">
                <a:solidFill>
                  <a:schemeClr val="accent2"/>
                </a:solidFill>
                <a:latin typeface="+mn-lt"/>
              </a:defRPr>
            </a:lvl2pPr>
            <a:lvl3pPr marL="238125" indent="-228600" algn="l" rtl="0" eaLnBrk="0" fontAlgn="base" hangingPunct="0">
              <a:spcBef>
                <a:spcPct val="20000"/>
              </a:spcBef>
              <a:spcAft>
                <a:spcPct val="0"/>
              </a:spcAft>
              <a:buClr>
                <a:schemeClr val="tx2"/>
              </a:buClr>
              <a:buSzPct val="80000"/>
              <a:buFont typeface="Wingdings" pitchFamily="2" charset="2"/>
              <a:buChar char="l"/>
              <a:defRPr sz="1500" b="1">
                <a:solidFill>
                  <a:schemeClr val="tx1"/>
                </a:solidFill>
                <a:latin typeface="+mn-lt"/>
              </a:defRPr>
            </a:lvl3pPr>
            <a:lvl4pPr marL="468313" indent="-228600" algn="l" rtl="0" eaLnBrk="0" fontAlgn="base" hangingPunct="0">
              <a:spcBef>
                <a:spcPct val="20000"/>
              </a:spcBef>
              <a:spcAft>
                <a:spcPct val="0"/>
              </a:spcAft>
              <a:defRPr sz="1600">
                <a:solidFill>
                  <a:schemeClr val="accent2"/>
                </a:solidFill>
                <a:latin typeface="+mn-lt"/>
              </a:defRPr>
            </a:lvl4pPr>
            <a:lvl5pPr marL="8874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5pPr>
            <a:lvl6pPr marL="13446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6pPr>
            <a:lvl7pPr marL="18018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7pPr>
            <a:lvl8pPr marL="22590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8pPr>
            <a:lvl9pPr marL="27162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9pPr>
          </a:lstStyle>
          <a:p>
            <a:pPr marL="0" indent="0" eaLnBrk="1" hangingPunct="1">
              <a:spcBef>
                <a:spcPts val="0"/>
              </a:spcBef>
              <a:defRPr/>
            </a:pPr>
            <a:r>
              <a:rPr lang="en-US" sz="2600" dirty="0" err="1">
                <a:latin typeface="Calibri" panose="020F0502020204030204" pitchFamily="34" charset="0"/>
                <a:cs typeface="Calibri" panose="020F0502020204030204" pitchFamily="34" charset="0"/>
              </a:rPr>
              <a:t>Institut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Catala</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d’Oncologia</a:t>
            </a:r>
            <a:r>
              <a:rPr lang="en-US" sz="2600" dirty="0">
                <a:latin typeface="Calibri" panose="020F0502020204030204" pitchFamily="34" charset="0"/>
                <a:cs typeface="Calibri" panose="020F0502020204030204" pitchFamily="34" charset="0"/>
              </a:rPr>
              <a:t>, </a:t>
            </a:r>
            <a:r>
              <a:rPr lang="fr-FR" sz="2600" b="0" dirty="0">
                <a:latin typeface="Calibri" panose="020F0502020204030204" pitchFamily="34" charset="0"/>
                <a:cs typeface="Calibri" panose="020F0502020204030204" pitchFamily="34" charset="0"/>
              </a:rPr>
              <a:t>Barcelona, Spain</a:t>
            </a:r>
          </a:p>
          <a:p>
            <a:pPr marL="358776" indent="0" eaLnBrk="1" hangingPunct="1">
              <a:spcBef>
                <a:spcPts val="0"/>
              </a:spcBef>
              <a:spcAft>
                <a:spcPts val="1200"/>
              </a:spcAft>
              <a:defRPr/>
            </a:pPr>
            <a:r>
              <a:rPr lang="fr-FR" sz="2600" b="0" dirty="0" err="1">
                <a:solidFill>
                  <a:schemeClr val="tx1">
                    <a:lumMod val="75000"/>
                    <a:lumOff val="25000"/>
                  </a:schemeClr>
                </a:solidFill>
                <a:latin typeface="Calibri" panose="020F0502020204030204" pitchFamily="34" charset="0"/>
                <a:cs typeface="Calibri" panose="020F0502020204030204" pitchFamily="34" charset="0"/>
              </a:rPr>
              <a:t>Miren</a:t>
            </a:r>
            <a:r>
              <a:rPr lang="fr-FR" sz="2600" b="0" dirty="0">
                <a:solidFill>
                  <a:schemeClr val="tx1">
                    <a:lumMod val="75000"/>
                    <a:lumOff val="25000"/>
                  </a:schemeClr>
                </a:solidFill>
                <a:latin typeface="Calibri" panose="020F0502020204030204" pitchFamily="34" charset="0"/>
                <a:cs typeface="Calibri" panose="020F0502020204030204" pitchFamily="34" charset="0"/>
              </a:rPr>
              <a:t> Sanz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Taberna</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0" indent="0" eaLnBrk="1" hangingPunct="1">
              <a:spcBef>
                <a:spcPts val="0"/>
              </a:spcBef>
              <a:defRPr/>
            </a:pPr>
            <a:r>
              <a:rPr lang="en-US" sz="2600" dirty="0">
                <a:latin typeface="Calibri" panose="020F0502020204030204" pitchFamily="34" charset="0"/>
                <a:cs typeface="Calibri" panose="020F0502020204030204" pitchFamily="34" charset="0"/>
              </a:rPr>
              <a:t>Maria </a:t>
            </a:r>
            <a:r>
              <a:rPr lang="en-US" sz="2600" dirty="0" err="1">
                <a:latin typeface="Calibri" panose="020F0502020204030204" pitchFamily="34" charset="0"/>
                <a:cs typeface="Calibri" panose="020F0502020204030204" pitchFamily="34" charset="0"/>
              </a:rPr>
              <a:t>Skłodowska</a:t>
            </a:r>
            <a:r>
              <a:rPr lang="en-US" sz="2600" dirty="0">
                <a:latin typeface="Calibri" panose="020F0502020204030204" pitchFamily="34" charset="0"/>
                <a:cs typeface="Calibri" panose="020F0502020204030204" pitchFamily="34" charset="0"/>
              </a:rPr>
              <a:t>-Curie Institute of Oncology, </a:t>
            </a:r>
            <a:r>
              <a:rPr lang="en-US" sz="2600" b="0" dirty="0">
                <a:latin typeface="Calibri" panose="020F0502020204030204" pitchFamily="34" charset="0"/>
                <a:cs typeface="Calibri" panose="020F0502020204030204" pitchFamily="34" charset="0"/>
              </a:rPr>
              <a:t>Gliwice, Poland</a:t>
            </a:r>
          </a:p>
          <a:p>
            <a:pPr marL="358776" indent="0" eaLnBrk="1" hangingPunct="1">
              <a:spcBef>
                <a:spcPts val="1200"/>
              </a:spcBef>
              <a:spcAft>
                <a:spcPts val="0"/>
              </a:spcAft>
              <a:defRPr/>
            </a:pPr>
            <a:r>
              <a:rPr lang="fr-FR" sz="2600" b="0" dirty="0" err="1">
                <a:solidFill>
                  <a:schemeClr val="tx1">
                    <a:lumMod val="75000"/>
                    <a:lumOff val="25000"/>
                  </a:schemeClr>
                </a:solidFill>
                <a:latin typeface="Calibri" panose="020F0502020204030204" pitchFamily="34" charset="0"/>
                <a:cs typeface="Calibri" panose="020F0502020204030204" pitchFamily="34" charset="0"/>
              </a:rPr>
              <a:t>Tomasz</a:t>
            </a:r>
            <a:r>
              <a:rPr lang="fr-FR" sz="2600" b="0" dirty="0">
                <a:solidFill>
                  <a:schemeClr val="tx1">
                    <a:lumMod val="75000"/>
                    <a:lumOff val="25000"/>
                  </a:schemeClr>
                </a:solidFill>
                <a:latin typeface="Calibri" panose="020F0502020204030204" pitchFamily="34" charset="0"/>
                <a:cs typeface="Calibri" panose="020F0502020204030204" pitchFamily="34" charset="0"/>
              </a:rPr>
              <a:t> Rutkowski</a:t>
            </a:r>
          </a:p>
          <a:p>
            <a:pPr marL="358776" indent="0" eaLnBrk="1" hangingPunct="1">
              <a:spcBef>
                <a:spcPts val="0"/>
              </a:spcBef>
              <a:spcAft>
                <a:spcPts val="120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Krzysztof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Skladowski</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0" indent="0" eaLnBrk="1" fontAlgn="auto" hangingPunct="1">
              <a:spcBef>
                <a:spcPts val="0"/>
              </a:spcBef>
              <a:spcAft>
                <a:spcPts val="0"/>
              </a:spcAft>
              <a:defRPr/>
            </a:pPr>
            <a:r>
              <a:rPr lang="en-US" sz="2600" dirty="0">
                <a:latin typeface="Calibri" panose="020F0502020204030204" pitchFamily="34" charset="0"/>
                <a:cs typeface="Calibri" panose="020F0502020204030204" pitchFamily="34" charset="0"/>
              </a:rPr>
              <a:t>NU-MED Centrum </a:t>
            </a:r>
            <a:r>
              <a:rPr lang="en-US" sz="2600" dirty="0" err="1">
                <a:latin typeface="Calibri" panose="020F0502020204030204" pitchFamily="34" charset="0"/>
                <a:cs typeface="Calibri" panose="020F0502020204030204" pitchFamily="34" charset="0"/>
              </a:rPr>
              <a:t>Diagnostyki</a:t>
            </a:r>
            <a:r>
              <a:rPr lang="en-US" sz="2600" dirty="0">
                <a:latin typeface="Calibri" panose="020F0502020204030204" pitchFamily="34" charset="0"/>
                <a:cs typeface="Calibri" panose="020F0502020204030204" pitchFamily="34" charset="0"/>
              </a:rPr>
              <a:t> I </a:t>
            </a:r>
            <a:r>
              <a:rPr lang="en-US" sz="2600" dirty="0" err="1">
                <a:latin typeface="Calibri" panose="020F0502020204030204" pitchFamily="34" charset="0"/>
                <a:cs typeface="Calibri" panose="020F0502020204030204" pitchFamily="34" charset="0"/>
              </a:rPr>
              <a:t>Terapi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Onkologicznej</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Zamosc</a:t>
            </a:r>
            <a:r>
              <a:rPr lang="en-US" sz="2600" dirty="0">
                <a:latin typeface="Calibri" panose="020F0502020204030204" pitchFamily="34" charset="0"/>
                <a:cs typeface="Calibri" panose="020F0502020204030204" pitchFamily="34" charset="0"/>
              </a:rPr>
              <a:t>, </a:t>
            </a:r>
            <a:r>
              <a:rPr lang="fr-FR" sz="2600" b="0" dirty="0" err="1">
                <a:solidFill>
                  <a:prstClr val="black"/>
                </a:solidFill>
                <a:latin typeface="Calibri" panose="020F0502020204030204" pitchFamily="34" charset="0"/>
                <a:cs typeface="Calibri" panose="020F0502020204030204" pitchFamily="34" charset="0"/>
              </a:rPr>
              <a:t>Zamosc</a:t>
            </a:r>
            <a:r>
              <a:rPr lang="fr-FR" sz="2600" b="0" dirty="0">
                <a:solidFill>
                  <a:prstClr val="black"/>
                </a:solidFill>
                <a:latin typeface="Calibri" panose="020F0502020204030204" pitchFamily="34" charset="0"/>
                <a:cs typeface="Calibri" panose="020F0502020204030204" pitchFamily="34" charset="0"/>
              </a:rPr>
              <a:t>, </a:t>
            </a:r>
            <a:r>
              <a:rPr lang="fr-FR" sz="2600" b="0" dirty="0" err="1">
                <a:solidFill>
                  <a:prstClr val="black"/>
                </a:solidFill>
                <a:latin typeface="Calibri" panose="020F0502020204030204" pitchFamily="34" charset="0"/>
                <a:cs typeface="Calibri" panose="020F0502020204030204" pitchFamily="34" charset="0"/>
              </a:rPr>
              <a:t>Poland</a:t>
            </a:r>
            <a:endParaRPr lang="fr-FR" sz="2600" b="0" dirty="0">
              <a:solidFill>
                <a:prstClr val="black"/>
              </a:solidFill>
              <a:latin typeface="Calibri" panose="020F0502020204030204" pitchFamily="34" charset="0"/>
              <a:cs typeface="Calibri" panose="020F0502020204030204" pitchFamily="34" charset="0"/>
            </a:endParaRPr>
          </a:p>
          <a:p>
            <a:pPr marL="358776" indent="0" eaLnBrk="1" hangingPunct="1">
              <a:spcBef>
                <a:spcPts val="1200"/>
              </a:spcBef>
              <a:spcAft>
                <a:spcPts val="1200"/>
              </a:spcAft>
              <a:defRPr/>
            </a:pPr>
            <a:r>
              <a:rPr lang="en-US" sz="2600" b="0" dirty="0">
                <a:solidFill>
                  <a:schemeClr val="tx1">
                    <a:lumMod val="75000"/>
                    <a:lumOff val="25000"/>
                  </a:schemeClr>
                </a:solidFill>
                <a:latin typeface="Calibri" panose="020F0502020204030204" pitchFamily="34" charset="0"/>
                <a:cs typeface="Calibri" panose="020F0502020204030204" pitchFamily="34" charset="0"/>
              </a:rPr>
              <a:t>Michal </a:t>
            </a:r>
            <a:r>
              <a:rPr lang="en-US" sz="2600" b="0" dirty="0" err="1">
                <a:solidFill>
                  <a:schemeClr val="tx1">
                    <a:lumMod val="75000"/>
                    <a:lumOff val="25000"/>
                  </a:schemeClr>
                </a:solidFill>
                <a:latin typeface="Calibri" panose="020F0502020204030204" pitchFamily="34" charset="0"/>
                <a:cs typeface="Calibri" panose="020F0502020204030204" pitchFamily="34" charset="0"/>
              </a:rPr>
              <a:t>Maslowski</a:t>
            </a:r>
            <a:endParaRPr lang="en-US" sz="2600" b="0" dirty="0">
              <a:solidFill>
                <a:schemeClr val="tx1">
                  <a:lumMod val="75000"/>
                  <a:lumOff val="25000"/>
                </a:schemeClr>
              </a:solidFill>
              <a:latin typeface="Calibri" panose="020F0502020204030204" pitchFamily="34" charset="0"/>
              <a:cs typeface="Calibri" panose="020F0502020204030204" pitchFamily="34" charset="0"/>
            </a:endParaRPr>
          </a:p>
          <a:p>
            <a:pPr marL="0" indent="0" eaLnBrk="1" fontAlgn="auto" hangingPunct="1">
              <a:spcBef>
                <a:spcPts val="0"/>
              </a:spcBef>
              <a:spcAft>
                <a:spcPts val="0"/>
              </a:spcAft>
              <a:defRPr/>
            </a:pPr>
            <a:r>
              <a:rPr lang="en-US" sz="2600" dirty="0">
                <a:latin typeface="Calibri" panose="020F0502020204030204" pitchFamily="34" charset="0"/>
                <a:cs typeface="Calibri" panose="020F0502020204030204" pitchFamily="34" charset="0"/>
              </a:rPr>
              <a:t>Centrum </a:t>
            </a:r>
            <a:r>
              <a:rPr lang="en-US" sz="2600" dirty="0" err="1">
                <a:latin typeface="Calibri" panose="020F0502020204030204" pitchFamily="34" charset="0"/>
                <a:cs typeface="Calibri" panose="020F0502020204030204" pitchFamily="34" charset="0"/>
              </a:rPr>
              <a:t>Onkologii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Ziemi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Lubelskiej</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im</a:t>
            </a:r>
            <a:r>
              <a:rPr lang="en-US" sz="2600" dirty="0">
                <a:latin typeface="Calibri" panose="020F0502020204030204" pitchFamily="34" charset="0"/>
                <a:cs typeface="Calibri" panose="020F0502020204030204" pitchFamily="34" charset="0"/>
              </a:rPr>
              <a:t>. Sw. Jan z </a:t>
            </a:r>
            <a:r>
              <a:rPr lang="en-US" sz="2600" dirty="0" err="1">
                <a:latin typeface="Calibri" panose="020F0502020204030204" pitchFamily="34" charset="0"/>
                <a:cs typeface="Calibri" panose="020F0502020204030204" pitchFamily="34" charset="0"/>
              </a:rPr>
              <a:t>Dukli</a:t>
            </a:r>
            <a:r>
              <a:rPr lang="en-US" sz="2600" b="0" dirty="0">
                <a:latin typeface="Calibri" panose="020F0502020204030204" pitchFamily="34" charset="0"/>
                <a:cs typeface="Calibri" panose="020F0502020204030204" pitchFamily="34" charset="0"/>
              </a:rPr>
              <a:t>, Lublin, Poland</a:t>
            </a:r>
            <a:endParaRPr lang="fr-FR" sz="2600" b="0" dirty="0">
              <a:latin typeface="Calibri" panose="020F0502020204030204" pitchFamily="34" charset="0"/>
              <a:cs typeface="Calibri" panose="020F0502020204030204" pitchFamily="34" charset="0"/>
            </a:endParaRPr>
          </a:p>
          <a:p>
            <a:pPr marL="358776" indent="0" eaLnBrk="1" hangingPunct="1">
              <a:spcBef>
                <a:spcPts val="1200"/>
              </a:spcBef>
              <a:spcAft>
                <a:spcPts val="1200"/>
              </a:spcAft>
              <a:defRPr/>
            </a:pPr>
            <a:r>
              <a:rPr lang="fr-FR" sz="2600" b="0" dirty="0">
                <a:solidFill>
                  <a:schemeClr val="tx1">
                    <a:lumMod val="75000"/>
                    <a:lumOff val="25000"/>
                  </a:schemeClr>
                </a:solidFill>
                <a:latin typeface="Calibri" panose="020F0502020204030204" pitchFamily="34" charset="0"/>
                <a:cs typeface="Calibri" panose="020F0502020204030204" pitchFamily="34" charset="0"/>
              </a:rPr>
              <a:t>Krzysztof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Kupisz</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0" indent="0" defTabSz="2438340" eaLnBrk="1" hangingPunct="1">
              <a:spcBef>
                <a:spcPts val="0"/>
              </a:spcBef>
              <a:defRPr/>
            </a:pPr>
            <a:r>
              <a:rPr lang="fr-FR" sz="2600" dirty="0" err="1">
                <a:solidFill>
                  <a:schemeClr val="tx1">
                    <a:lumMod val="75000"/>
                    <a:lumOff val="25000"/>
                  </a:schemeClr>
                </a:solidFill>
                <a:latin typeface="Calibri" panose="020F0502020204030204" pitchFamily="34" charset="0"/>
                <a:cs typeface="Calibri" panose="020F0502020204030204" pitchFamily="34" charset="0"/>
              </a:rPr>
              <a:t>Swietokrzyskie</a:t>
            </a:r>
            <a:r>
              <a:rPr lang="fr-FR" sz="2600" dirty="0">
                <a:solidFill>
                  <a:schemeClr val="tx1">
                    <a:lumMod val="75000"/>
                    <a:lumOff val="25000"/>
                  </a:schemeClr>
                </a:solidFill>
                <a:latin typeface="Calibri" panose="020F0502020204030204" pitchFamily="34" charset="0"/>
                <a:cs typeface="Calibri" panose="020F0502020204030204" pitchFamily="34" charset="0"/>
              </a:rPr>
              <a:t> Centrum </a:t>
            </a:r>
            <a:r>
              <a:rPr lang="fr-FR" sz="2600" dirty="0" err="1">
                <a:solidFill>
                  <a:schemeClr val="tx1">
                    <a:lumMod val="75000"/>
                    <a:lumOff val="25000"/>
                  </a:schemeClr>
                </a:solidFill>
                <a:latin typeface="Calibri" panose="020F0502020204030204" pitchFamily="34" charset="0"/>
                <a:cs typeface="Calibri" panose="020F0502020204030204" pitchFamily="34" charset="0"/>
              </a:rPr>
              <a:t>Onkologii</a:t>
            </a:r>
            <a:r>
              <a:rPr lang="fr-FR" sz="2600" dirty="0">
                <a:solidFill>
                  <a:schemeClr val="tx1">
                    <a:lumMod val="75000"/>
                    <a:lumOff val="25000"/>
                  </a:schemeClr>
                </a:solidFill>
                <a:latin typeface="Calibri" panose="020F0502020204030204" pitchFamily="34" charset="0"/>
                <a:cs typeface="Calibri" panose="020F0502020204030204" pitchFamily="34" charset="0"/>
              </a:rPr>
              <a:t>, </a:t>
            </a:r>
            <a:r>
              <a:rPr lang="fr-FR" sz="2600" dirty="0" err="1">
                <a:solidFill>
                  <a:schemeClr val="tx1">
                    <a:lumMod val="75000"/>
                    <a:lumOff val="25000"/>
                  </a:schemeClr>
                </a:solidFill>
                <a:latin typeface="Calibri" panose="020F0502020204030204" pitchFamily="34" charset="0"/>
                <a:cs typeface="Calibri" panose="020F0502020204030204" pitchFamily="34" charset="0"/>
              </a:rPr>
              <a:t>Dzial</a:t>
            </a:r>
            <a:r>
              <a:rPr lang="fr-FR" sz="2600" dirty="0">
                <a:solidFill>
                  <a:schemeClr val="tx1">
                    <a:lumMod val="75000"/>
                    <a:lumOff val="25000"/>
                  </a:schemeClr>
                </a:solidFill>
                <a:latin typeface="Calibri" panose="020F0502020204030204" pitchFamily="34" charset="0"/>
                <a:cs typeface="Calibri" panose="020F0502020204030204" pitchFamily="34" charset="0"/>
              </a:rPr>
              <a:t> </a:t>
            </a:r>
            <a:r>
              <a:rPr lang="fr-FR" sz="2600" dirty="0" err="1">
                <a:solidFill>
                  <a:schemeClr val="tx1">
                    <a:lumMod val="75000"/>
                    <a:lumOff val="25000"/>
                  </a:schemeClr>
                </a:solidFill>
                <a:latin typeface="Calibri" panose="020F0502020204030204" pitchFamily="34" charset="0"/>
                <a:cs typeface="Calibri" panose="020F0502020204030204" pitchFamily="34" charset="0"/>
              </a:rPr>
              <a:t>Otolaryngologii</a:t>
            </a:r>
            <a:r>
              <a:rPr lang="fr-FR" sz="2600" dirty="0">
                <a:solidFill>
                  <a:schemeClr val="tx1">
                    <a:lumMod val="75000"/>
                    <a:lumOff val="25000"/>
                  </a:schemeClr>
                </a:solidFill>
                <a:latin typeface="Calibri" panose="020F0502020204030204" pitchFamily="34" charset="0"/>
                <a:cs typeface="Calibri" panose="020F0502020204030204" pitchFamily="34" charset="0"/>
              </a:rPr>
              <a:t>,</a:t>
            </a:r>
            <a:r>
              <a:rPr lang="fr-FR" sz="2600" b="0" dirty="0">
                <a:solidFill>
                  <a:schemeClr val="tx1">
                    <a:lumMod val="75000"/>
                    <a:lumOff val="25000"/>
                  </a:schemeClr>
                </a:solidFill>
                <a:latin typeface="Calibri" panose="020F0502020204030204" pitchFamily="34" charset="0"/>
                <a:cs typeface="Calibri" panose="020F0502020204030204" pitchFamily="34" charset="0"/>
              </a:rPr>
              <a:t> Kielce,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Poland</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a:p>
            <a:pPr marL="358776" indent="0" eaLnBrk="1" hangingPunct="1">
              <a:spcBef>
                <a:spcPts val="1200"/>
              </a:spcBef>
              <a:spcAft>
                <a:spcPts val="1200"/>
              </a:spcAft>
              <a:defRPr/>
            </a:pPr>
            <a:r>
              <a:rPr lang="fr-FR" sz="2600" b="0" dirty="0" err="1">
                <a:solidFill>
                  <a:schemeClr val="tx1">
                    <a:lumMod val="75000"/>
                    <a:lumOff val="25000"/>
                  </a:schemeClr>
                </a:solidFill>
                <a:latin typeface="Calibri" panose="020F0502020204030204" pitchFamily="34" charset="0"/>
                <a:cs typeface="Calibri" panose="020F0502020204030204" pitchFamily="34" charset="0"/>
              </a:rPr>
              <a:t>Slawomir</a:t>
            </a:r>
            <a:r>
              <a:rPr lang="fr-FR" sz="2600" b="0" dirty="0">
                <a:solidFill>
                  <a:schemeClr val="tx1">
                    <a:lumMod val="75000"/>
                    <a:lumOff val="25000"/>
                  </a:schemeClr>
                </a:solidFill>
                <a:latin typeface="Calibri" panose="020F0502020204030204" pitchFamily="34" charset="0"/>
                <a:cs typeface="Calibri" panose="020F0502020204030204" pitchFamily="34" charset="0"/>
              </a:rPr>
              <a:t> </a:t>
            </a:r>
            <a:r>
              <a:rPr lang="fr-FR" sz="2600" b="0" dirty="0" err="1">
                <a:solidFill>
                  <a:schemeClr val="tx1">
                    <a:lumMod val="75000"/>
                    <a:lumOff val="25000"/>
                  </a:schemeClr>
                </a:solidFill>
                <a:latin typeface="Calibri" panose="020F0502020204030204" pitchFamily="34" charset="0"/>
                <a:cs typeface="Calibri" panose="020F0502020204030204" pitchFamily="34" charset="0"/>
              </a:rPr>
              <a:t>Okla</a:t>
            </a:r>
            <a:endParaRPr lang="fr-FR" sz="2600" b="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45F11D68-7395-46AD-8BBC-BB31823AB07D}"/>
              </a:ext>
            </a:extLst>
          </p:cNvPr>
          <p:cNvSpPr txBox="1">
            <a:spLocks noChangeArrowheads="1"/>
          </p:cNvSpPr>
          <p:nvPr/>
        </p:nvSpPr>
        <p:spPr bwMode="auto">
          <a:xfrm>
            <a:off x="11961447" y="5788369"/>
            <a:ext cx="5805578" cy="2838654"/>
          </a:xfrm>
          <a:prstGeom prst="rect">
            <a:avLst/>
          </a:prstGeom>
        </p:spPr>
        <p:txBody>
          <a:bodyPr/>
          <a:lstStyle>
            <a:lvl1pPr marL="342900" indent="-342900" algn="l" rtl="0" eaLnBrk="0" fontAlgn="base" hangingPunct="0">
              <a:spcBef>
                <a:spcPct val="20000"/>
              </a:spcBef>
              <a:spcAft>
                <a:spcPct val="0"/>
              </a:spcAft>
              <a:defRPr b="1">
                <a:solidFill>
                  <a:schemeClr val="tx1"/>
                </a:solidFill>
                <a:latin typeface="+mn-lt"/>
                <a:ea typeface="+mn-ea"/>
                <a:cs typeface="+mn-cs"/>
              </a:defRPr>
            </a:lvl1pPr>
            <a:lvl2pPr marL="1588" indent="6350" algn="l" rtl="0" eaLnBrk="0" fontAlgn="base" hangingPunct="0">
              <a:spcBef>
                <a:spcPct val="20000"/>
              </a:spcBef>
              <a:spcAft>
                <a:spcPct val="0"/>
              </a:spcAft>
              <a:defRPr sz="1600">
                <a:solidFill>
                  <a:schemeClr val="accent2"/>
                </a:solidFill>
                <a:latin typeface="+mn-lt"/>
              </a:defRPr>
            </a:lvl2pPr>
            <a:lvl3pPr marL="238125" indent="-228600" algn="l" rtl="0" eaLnBrk="0" fontAlgn="base" hangingPunct="0">
              <a:spcBef>
                <a:spcPct val="20000"/>
              </a:spcBef>
              <a:spcAft>
                <a:spcPct val="0"/>
              </a:spcAft>
              <a:buClr>
                <a:schemeClr val="tx2"/>
              </a:buClr>
              <a:buSzPct val="80000"/>
              <a:buFont typeface="Wingdings" pitchFamily="2" charset="2"/>
              <a:buChar char="l"/>
              <a:defRPr sz="1500" b="1">
                <a:solidFill>
                  <a:schemeClr val="tx1"/>
                </a:solidFill>
                <a:latin typeface="+mn-lt"/>
              </a:defRPr>
            </a:lvl3pPr>
            <a:lvl4pPr marL="468313" indent="-228600" algn="l" rtl="0" eaLnBrk="0" fontAlgn="base" hangingPunct="0">
              <a:spcBef>
                <a:spcPct val="20000"/>
              </a:spcBef>
              <a:spcAft>
                <a:spcPct val="0"/>
              </a:spcAft>
              <a:defRPr sz="1600">
                <a:solidFill>
                  <a:schemeClr val="accent2"/>
                </a:solidFill>
                <a:latin typeface="+mn-lt"/>
              </a:defRPr>
            </a:lvl4pPr>
            <a:lvl5pPr marL="8874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5pPr>
            <a:lvl6pPr marL="13446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6pPr>
            <a:lvl7pPr marL="18018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7pPr>
            <a:lvl8pPr marL="22590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8pPr>
            <a:lvl9pPr marL="2716213" indent="-228600" algn="l" rtl="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mn-lt"/>
              </a:defRPr>
            </a:lvl9pPr>
          </a:lstStyle>
          <a:p>
            <a:pPr marL="0" indent="0" eaLnBrk="1" hangingPunct="1">
              <a:spcBef>
                <a:spcPts val="0"/>
              </a:spcBef>
              <a:defRPr/>
            </a:pPr>
            <a:endParaRPr lang="fr-FR" sz="2934" b="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D53A514-9300-439E-A806-892B4A1BB16D}"/>
              </a:ext>
            </a:extLst>
          </p:cNvPr>
          <p:cNvSpPr/>
          <p:nvPr/>
        </p:nvSpPr>
        <p:spPr>
          <a:xfrm>
            <a:off x="18677996" y="3333225"/>
            <a:ext cx="5415976" cy="8987076"/>
          </a:xfrm>
          <a:prstGeom prst="rect">
            <a:avLst/>
          </a:prstGeom>
        </p:spPr>
        <p:txBody>
          <a:bodyPr wrap="square">
            <a:spAutoFit/>
          </a:bodyPr>
          <a:lstStyle/>
          <a:p>
            <a:pPr fontAlgn="base">
              <a:defRPr/>
            </a:pPr>
            <a:r>
              <a:rPr lang="en-US" sz="2600" b="1" dirty="0">
                <a:solidFill>
                  <a:srgbClr val="FF0000"/>
                </a:solidFill>
                <a:latin typeface="Calibri" panose="020F0502020204030204" pitchFamily="34" charset="0"/>
                <a:cs typeface="Calibri" panose="020F0502020204030204" pitchFamily="34" charset="0"/>
              </a:rPr>
              <a:t>University Regional Hospital of Malaga, </a:t>
            </a:r>
            <a:r>
              <a:rPr lang="en-US" sz="2600" dirty="0">
                <a:solidFill>
                  <a:srgbClr val="FF0000"/>
                </a:solidFill>
                <a:latin typeface="Calibri" panose="020F0502020204030204" pitchFamily="34" charset="0"/>
                <a:cs typeface="Calibri" panose="020F0502020204030204" pitchFamily="34" charset="0"/>
              </a:rPr>
              <a:t>Malaga, Spain</a:t>
            </a:r>
          </a:p>
          <a:p>
            <a:pPr marL="358776" fontAlgn="base">
              <a:spcBef>
                <a:spcPts val="1200"/>
              </a:spcBef>
              <a:spcAft>
                <a:spcPts val="1200"/>
              </a:spcAft>
              <a:defRPr/>
            </a:pPr>
            <a:r>
              <a:rPr lang="en-US" sz="2600" dirty="0">
                <a:solidFill>
                  <a:srgbClr val="FF0000"/>
                </a:solidFill>
                <a:latin typeface="Calibri" panose="020F0502020204030204" pitchFamily="34" charset="0"/>
                <a:cs typeface="Calibri" panose="020F0502020204030204" pitchFamily="34" charset="0"/>
              </a:rPr>
              <a:t>Jorge Contreras Martinez</a:t>
            </a:r>
          </a:p>
          <a:p>
            <a:pPr fontAlgn="base">
              <a:defRPr/>
            </a:pPr>
            <a:r>
              <a:rPr lang="en-US" sz="2600" b="1" dirty="0" err="1">
                <a:latin typeface="Calibri" panose="020F0502020204030204" pitchFamily="34" charset="0"/>
                <a:cs typeface="Calibri" panose="020F0502020204030204" pitchFamily="34" charset="0"/>
              </a:rPr>
              <a:t>Vall</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d'Hebron</a:t>
            </a:r>
            <a:r>
              <a:rPr lang="en-US" sz="2600" b="1" dirty="0">
                <a:latin typeface="Calibri" panose="020F0502020204030204" pitchFamily="34" charset="0"/>
                <a:cs typeface="Calibri" panose="020F0502020204030204" pitchFamily="34" charset="0"/>
              </a:rPr>
              <a:t> University Hospital, </a:t>
            </a:r>
            <a:r>
              <a:rPr lang="en-US" sz="2600" dirty="0">
                <a:latin typeface="Calibri" panose="020F0502020204030204" pitchFamily="34" charset="0"/>
                <a:cs typeface="Calibri" panose="020F0502020204030204" pitchFamily="34" charset="0"/>
              </a:rPr>
              <a:t>Barcelona, Spain</a:t>
            </a:r>
          </a:p>
          <a:p>
            <a:pPr marL="358776" fontAlgn="base">
              <a:spcBef>
                <a:spcPts val="1200"/>
              </a:spcBef>
              <a:defRPr/>
            </a:pPr>
            <a:r>
              <a:rPr lang="en-US" sz="2600" dirty="0">
                <a:solidFill>
                  <a:schemeClr val="tx1">
                    <a:lumMod val="75000"/>
                    <a:lumOff val="25000"/>
                  </a:schemeClr>
                </a:solidFill>
                <a:latin typeface="Calibri" panose="020F0502020204030204" pitchFamily="34" charset="0"/>
                <a:cs typeface="Calibri" panose="020F0502020204030204" pitchFamily="34" charset="0"/>
              </a:rPr>
              <a:t>Irene </a:t>
            </a:r>
            <a:r>
              <a:rPr lang="en-US" sz="2600" dirty="0" err="1">
                <a:solidFill>
                  <a:schemeClr val="tx1">
                    <a:lumMod val="75000"/>
                    <a:lumOff val="25000"/>
                  </a:schemeClr>
                </a:solidFill>
                <a:latin typeface="Calibri" panose="020F0502020204030204" pitchFamily="34" charset="0"/>
                <a:cs typeface="Calibri" panose="020F0502020204030204" pitchFamily="34" charset="0"/>
              </a:rPr>
              <a:t>Brana</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a:p>
            <a:pPr marL="358776" fontAlgn="base">
              <a:spcAft>
                <a:spcPts val="1200"/>
              </a:spcAft>
              <a:defRPr/>
            </a:pPr>
            <a:r>
              <a:rPr lang="en-US" sz="2600" dirty="0">
                <a:solidFill>
                  <a:schemeClr val="tx1">
                    <a:lumMod val="75000"/>
                    <a:lumOff val="25000"/>
                  </a:schemeClr>
                </a:solidFill>
                <a:latin typeface="Calibri" panose="020F0502020204030204" pitchFamily="34" charset="0"/>
                <a:cs typeface="Calibri" panose="020F0502020204030204" pitchFamily="34" charset="0"/>
              </a:rPr>
              <a:t>Elena </a:t>
            </a:r>
            <a:r>
              <a:rPr lang="en-US" sz="2600" dirty="0" err="1">
                <a:solidFill>
                  <a:schemeClr val="tx1">
                    <a:lumMod val="75000"/>
                    <a:lumOff val="25000"/>
                  </a:schemeClr>
                </a:solidFill>
                <a:latin typeface="Calibri" panose="020F0502020204030204" pitchFamily="34" charset="0"/>
                <a:cs typeface="Calibri" panose="020F0502020204030204" pitchFamily="34" charset="0"/>
              </a:rPr>
              <a:t>Garralda</a:t>
            </a:r>
            <a:r>
              <a:rPr lang="en-US" sz="2600" dirty="0">
                <a:solidFill>
                  <a:schemeClr val="tx1">
                    <a:lumMod val="75000"/>
                    <a:lumOff val="25000"/>
                  </a:schemeClr>
                </a:solidFill>
                <a:latin typeface="Calibri" panose="020F0502020204030204" pitchFamily="34" charset="0"/>
                <a:cs typeface="Calibri" panose="020F0502020204030204" pitchFamily="34" charset="0"/>
              </a:rPr>
              <a:t> Cabanas</a:t>
            </a:r>
          </a:p>
          <a:p>
            <a:r>
              <a:rPr lang="en-US" sz="2600" b="1" dirty="0">
                <a:latin typeface="Calibri" panose="020F0502020204030204" pitchFamily="34" charset="0"/>
                <a:cs typeface="Calibri" panose="020F0502020204030204" pitchFamily="34" charset="0"/>
              </a:rPr>
              <a:t>National Institute of Oncology, </a:t>
            </a:r>
            <a:r>
              <a:rPr lang="en-US" sz="2600" dirty="0">
                <a:latin typeface="Calibri" panose="020F0502020204030204" pitchFamily="34" charset="0"/>
                <a:cs typeface="Calibri" panose="020F0502020204030204" pitchFamily="34" charset="0"/>
              </a:rPr>
              <a:t>Budapest, Hungary</a:t>
            </a:r>
          </a:p>
          <a:p>
            <a:pPr marL="358776" fontAlgn="base">
              <a:spcBef>
                <a:spcPts val="1200"/>
              </a:spcBef>
              <a:spcAft>
                <a:spcPts val="1200"/>
              </a:spcAft>
              <a:defRPr/>
            </a:pPr>
            <a:r>
              <a:rPr lang="en-US" sz="2600" dirty="0" err="1">
                <a:solidFill>
                  <a:schemeClr val="tx1">
                    <a:lumMod val="75000"/>
                    <a:lumOff val="25000"/>
                  </a:schemeClr>
                </a:solidFill>
                <a:latin typeface="Calibri" panose="020F0502020204030204" pitchFamily="34" charset="0"/>
                <a:cs typeface="Calibri" panose="020F0502020204030204" pitchFamily="34" charset="0"/>
              </a:rPr>
              <a:t>Zoltán</a:t>
            </a:r>
            <a:r>
              <a:rPr lang="en-US" sz="2600" dirty="0">
                <a:solidFill>
                  <a:schemeClr val="tx1">
                    <a:lumMod val="75000"/>
                    <a:lumOff val="25000"/>
                  </a:schemeClr>
                </a:solidFill>
                <a:latin typeface="Calibri" panose="020F0502020204030204" pitchFamily="34" charset="0"/>
                <a:cs typeface="Calibri" panose="020F0502020204030204" pitchFamily="34" charset="0"/>
              </a:rPr>
              <a:t> </a:t>
            </a:r>
            <a:r>
              <a:rPr lang="en-US" sz="2600" dirty="0" err="1">
                <a:solidFill>
                  <a:schemeClr val="tx1">
                    <a:lumMod val="75000"/>
                    <a:lumOff val="25000"/>
                  </a:schemeClr>
                </a:solidFill>
                <a:latin typeface="Calibri" panose="020F0502020204030204" pitchFamily="34" charset="0"/>
                <a:cs typeface="Calibri" panose="020F0502020204030204" pitchFamily="34" charset="0"/>
              </a:rPr>
              <a:t>Takacsi</a:t>
            </a:r>
            <a:r>
              <a:rPr lang="en-US" sz="2600" dirty="0">
                <a:solidFill>
                  <a:schemeClr val="tx1">
                    <a:lumMod val="75000"/>
                    <a:lumOff val="25000"/>
                  </a:schemeClr>
                </a:solidFill>
                <a:latin typeface="Calibri" panose="020F0502020204030204" pitchFamily="34" charset="0"/>
                <a:cs typeface="Calibri" panose="020F0502020204030204" pitchFamily="34" charset="0"/>
              </a:rPr>
              <a:t>-Nagy</a:t>
            </a:r>
          </a:p>
          <a:p>
            <a:r>
              <a:rPr lang="en-US" sz="2600" b="1" dirty="0">
                <a:latin typeface="Calibri" panose="020F0502020204030204" pitchFamily="34" charset="0"/>
                <a:cs typeface="Calibri" panose="020F0502020204030204" pitchFamily="34" charset="0"/>
              </a:rPr>
              <a:t>Centre </a:t>
            </a:r>
            <a:r>
              <a:rPr lang="en-US" sz="2600" b="1" dirty="0" err="1">
                <a:latin typeface="Calibri" panose="020F0502020204030204" pitchFamily="34" charset="0"/>
                <a:cs typeface="Calibri" panose="020F0502020204030204" pitchFamily="34" charset="0"/>
              </a:rPr>
              <a:t>Hospitalier</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Universitaire</a:t>
            </a:r>
            <a:r>
              <a:rPr lang="en-US" sz="2600" b="1"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Rennes, France</a:t>
            </a:r>
          </a:p>
          <a:p>
            <a:pPr marL="358776" fontAlgn="base">
              <a:spcBef>
                <a:spcPts val="1200"/>
              </a:spcBef>
              <a:spcAft>
                <a:spcPts val="1200"/>
              </a:spcAft>
              <a:defRPr/>
            </a:pPr>
            <a:r>
              <a:rPr lang="en-US" sz="2600" dirty="0">
                <a:solidFill>
                  <a:schemeClr val="tx1">
                    <a:lumMod val="75000"/>
                    <a:lumOff val="25000"/>
                  </a:schemeClr>
                </a:solidFill>
                <a:latin typeface="Calibri" panose="020F0502020204030204" pitchFamily="34" charset="0"/>
                <a:cs typeface="Calibri" panose="020F0502020204030204" pitchFamily="34" charset="0"/>
              </a:rPr>
              <a:t>Prof Franck </a:t>
            </a:r>
            <a:r>
              <a:rPr lang="en-US" sz="2600" dirty="0" err="1">
                <a:solidFill>
                  <a:schemeClr val="tx1">
                    <a:lumMod val="75000"/>
                    <a:lumOff val="25000"/>
                  </a:schemeClr>
                </a:solidFill>
                <a:latin typeface="Calibri" panose="020F0502020204030204" pitchFamily="34" charset="0"/>
                <a:cs typeface="Calibri" panose="020F0502020204030204" pitchFamily="34" charset="0"/>
              </a:rPr>
              <a:t>Jegoux</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a:p>
            <a:pPr fontAlgn="base">
              <a:defRPr/>
            </a:pPr>
            <a:r>
              <a:rPr lang="en-US" sz="2600" b="1" dirty="0">
                <a:latin typeface="Calibri" panose="020F0502020204030204" pitchFamily="34" charset="0"/>
                <a:cs typeface="Calibri" panose="020F0502020204030204" pitchFamily="34" charset="0"/>
              </a:rPr>
              <a:t>Gustave </a:t>
            </a:r>
            <a:r>
              <a:rPr lang="en-US" sz="2600" b="1" dirty="0" err="1">
                <a:latin typeface="Calibri" panose="020F0502020204030204" pitchFamily="34" charset="0"/>
                <a:cs typeface="Calibri" panose="020F0502020204030204" pitchFamily="34" charset="0"/>
              </a:rPr>
              <a:t>Roussy</a:t>
            </a:r>
            <a:r>
              <a:rPr lang="en-US" sz="2600" b="1"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Villejuif, France</a:t>
            </a:r>
          </a:p>
          <a:p>
            <a:pPr marL="358776" fontAlgn="base">
              <a:spcBef>
                <a:spcPts val="1200"/>
              </a:spcBef>
              <a:spcAft>
                <a:spcPts val="1200"/>
              </a:spcAft>
              <a:defRPr/>
            </a:pPr>
            <a:r>
              <a:rPr lang="en-US" sz="2600" dirty="0">
                <a:solidFill>
                  <a:schemeClr val="tx1">
                    <a:lumMod val="75000"/>
                    <a:lumOff val="25000"/>
                  </a:schemeClr>
                </a:solidFill>
                <a:latin typeface="Calibri" panose="020F0502020204030204" pitchFamily="34" charset="0"/>
                <a:cs typeface="Calibri" panose="020F0502020204030204" pitchFamily="34" charset="0"/>
              </a:rPr>
              <a:t>France Nguyen Thanh Van</a:t>
            </a:r>
          </a:p>
          <a:p>
            <a:pPr fontAlgn="base">
              <a:defRPr/>
            </a:pPr>
            <a:r>
              <a:rPr lang="en-US" sz="2600" b="1" dirty="0">
                <a:latin typeface="Calibri" panose="020F0502020204030204" pitchFamily="34" charset="0"/>
                <a:cs typeface="Calibri" panose="020F0502020204030204" pitchFamily="34" charset="0"/>
              </a:rPr>
              <a:t>Centre Antoine </a:t>
            </a:r>
            <a:r>
              <a:rPr lang="en-US" sz="2600" b="1" dirty="0" err="1">
                <a:latin typeface="Calibri" panose="020F0502020204030204" pitchFamily="34" charset="0"/>
                <a:cs typeface="Calibri" panose="020F0502020204030204" pitchFamily="34" charset="0"/>
              </a:rPr>
              <a:t>Lacassagne</a:t>
            </a:r>
            <a:r>
              <a:rPr lang="en-US" sz="2600" b="1" dirty="0">
                <a:latin typeface="Calibri" panose="020F0502020204030204" pitchFamily="34" charset="0"/>
                <a:cs typeface="Calibri" panose="020F0502020204030204" pitchFamily="34" charset="0"/>
              </a:rPr>
              <a:t> – IUFC, </a:t>
            </a:r>
            <a:r>
              <a:rPr lang="en-US" sz="2600" dirty="0">
                <a:latin typeface="Calibri" panose="020F0502020204030204" pitchFamily="34" charset="0"/>
                <a:cs typeface="Calibri" panose="020F0502020204030204" pitchFamily="34" charset="0"/>
              </a:rPr>
              <a:t>Nice, France</a:t>
            </a:r>
          </a:p>
          <a:p>
            <a:pPr marL="358776" fontAlgn="base">
              <a:spcBef>
                <a:spcPts val="1200"/>
              </a:spcBef>
              <a:spcAft>
                <a:spcPts val="1200"/>
              </a:spcAft>
              <a:defRPr/>
            </a:pPr>
            <a:r>
              <a:rPr lang="en-US" sz="2600" dirty="0">
                <a:solidFill>
                  <a:schemeClr val="tx1">
                    <a:lumMod val="75000"/>
                    <a:lumOff val="25000"/>
                  </a:schemeClr>
                </a:solidFill>
                <a:latin typeface="Calibri" panose="020F0502020204030204" pitchFamily="34" charset="0"/>
                <a:cs typeface="Calibri" panose="020F0502020204030204" pitchFamily="34" charset="0"/>
              </a:rPr>
              <a:t>Gilles </a:t>
            </a:r>
            <a:r>
              <a:rPr lang="en-US" sz="2600" dirty="0" err="1">
                <a:solidFill>
                  <a:schemeClr val="tx1">
                    <a:lumMod val="75000"/>
                    <a:lumOff val="25000"/>
                  </a:schemeClr>
                </a:solidFill>
                <a:latin typeface="Calibri" panose="020F0502020204030204" pitchFamily="34" charset="0"/>
                <a:cs typeface="Calibri" panose="020F0502020204030204" pitchFamily="34" charset="0"/>
              </a:rPr>
              <a:t>Poissonnet</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22" name="Groupe 21">
            <a:extLst>
              <a:ext uri="{FF2B5EF4-FFF2-40B4-BE49-F238E27FC236}">
                <a16:creationId xmlns:a16="http://schemas.microsoft.com/office/drawing/2014/main" id="{83E9C1DA-6432-4DA6-A739-7EF831500B8C}"/>
              </a:ext>
            </a:extLst>
          </p:cNvPr>
          <p:cNvGrpSpPr/>
          <p:nvPr/>
        </p:nvGrpSpPr>
        <p:grpSpPr>
          <a:xfrm>
            <a:off x="306213" y="120225"/>
            <a:ext cx="4753226" cy="1500010"/>
            <a:chOff x="4284856" y="5686104"/>
            <a:chExt cx="2376613" cy="750005"/>
          </a:xfrm>
        </p:grpSpPr>
        <p:pic>
          <p:nvPicPr>
            <p:cNvPr id="9" name="Image 8">
              <a:extLst>
                <a:ext uri="{FF2B5EF4-FFF2-40B4-BE49-F238E27FC236}">
                  <a16:creationId xmlns:a16="http://schemas.microsoft.com/office/drawing/2014/main" id="{6426C080-056B-4BA0-89D6-BEB5494E5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2011" y="5686104"/>
              <a:ext cx="1599458" cy="750005"/>
            </a:xfrm>
            <a:prstGeom prst="rect">
              <a:avLst/>
            </a:prstGeom>
          </p:spPr>
        </p:pic>
        <p:sp>
          <p:nvSpPr>
            <p:cNvPr id="12" name="ZoneTexte 11">
              <a:extLst>
                <a:ext uri="{FF2B5EF4-FFF2-40B4-BE49-F238E27FC236}">
                  <a16:creationId xmlns:a16="http://schemas.microsoft.com/office/drawing/2014/main" id="{7D8A527C-8ADF-47AB-B8E0-240A39145A03}"/>
                </a:ext>
              </a:extLst>
            </p:cNvPr>
            <p:cNvSpPr txBox="1"/>
            <p:nvPr/>
          </p:nvSpPr>
          <p:spPr>
            <a:xfrm>
              <a:off x="4284856" y="5930301"/>
              <a:ext cx="759984" cy="215444"/>
            </a:xfrm>
            <a:prstGeom prst="rect">
              <a:avLst/>
            </a:prstGeom>
            <a:noFill/>
          </p:spPr>
          <p:txBody>
            <a:bodyPr wrap="none" rtlCol="0">
              <a:spAutoFit/>
            </a:bodyPr>
            <a:lstStyle/>
            <a:p>
              <a:r>
                <a:rPr lang="en-US" sz="2200" dirty="0"/>
                <a:t>Funded by</a:t>
              </a:r>
            </a:p>
          </p:txBody>
        </p:sp>
      </p:grpSp>
    </p:spTree>
    <p:extLst>
      <p:ext uri="{BB962C8B-B14F-4D97-AF65-F5344CB8AC3E}">
        <p14:creationId xmlns:p14="http://schemas.microsoft.com/office/powerpoint/2010/main" val="1060262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agen 2">
            <a:extLst>
              <a:ext uri="{FF2B5EF4-FFF2-40B4-BE49-F238E27FC236}">
                <a16:creationId xmlns:a16="http://schemas.microsoft.com/office/drawing/2014/main" id="{89E2E5C7-878B-4580-BAE7-7B5E3E7F6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895" y="997527"/>
            <a:ext cx="19955844" cy="1168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Conector recto 1">
            <a:extLst>
              <a:ext uri="{FF2B5EF4-FFF2-40B4-BE49-F238E27FC236}">
                <a16:creationId xmlns:a16="http://schemas.microsoft.com/office/drawing/2014/main" id="{5B5C0460-903F-3B49-7E07-BE6C027D7B52}"/>
              </a:ext>
            </a:extLst>
          </p:cNvPr>
          <p:cNvCxnSpPr>
            <a:cxnSpLocks/>
          </p:cNvCxnSpPr>
          <p:nvPr/>
        </p:nvCxnSpPr>
        <p:spPr>
          <a:xfrm>
            <a:off x="2856301" y="5547298"/>
            <a:ext cx="14517299" cy="0"/>
          </a:xfrm>
          <a:prstGeom prst="line">
            <a:avLst/>
          </a:prstGeom>
          <a:ln w="5715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585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C0BCAD4E-E88F-4B70-A0B6-DCEDC11CD5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 y="3031727"/>
            <a:ext cx="23088600" cy="1046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C09698E6-33F4-4A76-9D30-51FF39D146C9}"/>
              </a:ext>
            </a:extLst>
          </p:cNvPr>
          <p:cNvSpPr txBox="1">
            <a:spLocks noChangeArrowheads="1"/>
          </p:cNvSpPr>
          <p:nvPr/>
        </p:nvSpPr>
        <p:spPr>
          <a:xfrm>
            <a:off x="1714500" y="0"/>
            <a:ext cx="20880000" cy="2520176"/>
          </a:xfrm>
          <a:prstGeom prst="rect">
            <a:avLst/>
          </a:prstGeom>
          <a:noFill/>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pPr lvl="0" hangingPunct="1"/>
            <a:r>
              <a:rPr lang="es-ES" altLang="es-ES" sz="6000" b="1">
                <a:solidFill>
                  <a:srgbClr val="0000FF"/>
                </a:solidFill>
                <a:latin typeface="Arial" pitchFamily="34" charset="0"/>
                <a:ea typeface="MS PGothic" panose="020B0600070205080204" pitchFamily="34" charset="-128"/>
                <a:cs typeface="Arial" pitchFamily="34" charset="0"/>
              </a:rPr>
              <a:t>Activación de </a:t>
            </a:r>
            <a:r>
              <a:rPr lang="es-ES" altLang="es-ES" sz="6000" b="1" err="1">
                <a:solidFill>
                  <a:srgbClr val="0000FF"/>
                </a:solidFill>
                <a:latin typeface="Arial" pitchFamily="34" charset="0"/>
                <a:ea typeface="MS PGothic" panose="020B0600070205080204" pitchFamily="34" charset="-128"/>
                <a:cs typeface="Arial" pitchFamily="34" charset="0"/>
              </a:rPr>
              <a:t>nanopartículas</a:t>
            </a:r>
            <a:r>
              <a:rPr lang="es-ES" altLang="es-ES" sz="6000" b="1">
                <a:solidFill>
                  <a:srgbClr val="0000FF"/>
                </a:solidFill>
                <a:latin typeface="Arial" pitchFamily="34" charset="0"/>
                <a:ea typeface="MS PGothic" panose="020B0600070205080204" pitchFamily="34" charset="-128"/>
                <a:cs typeface="Arial" pitchFamily="34" charset="0"/>
              </a:rPr>
              <a:t> por mecanismos físicos</a:t>
            </a:r>
            <a:endParaRPr kumimoji="0" lang="es-ES" altLang="es-ES" sz="6000" b="1" i="0" u="none" strike="noStrike" kern="0" cap="none" spc="0" normalizeH="0" baseline="0">
              <a:ln>
                <a:noFill/>
              </a:ln>
              <a:solidFill>
                <a:srgbClr val="0000FF"/>
              </a:solidFill>
              <a:effectLst/>
              <a:uLnTx/>
              <a:uFillTx/>
              <a:latin typeface="Arial" pitchFamily="34" charset="0"/>
              <a:ea typeface="MS PGothic" panose="020B0600070205080204" pitchFamily="34" charset="-128"/>
              <a:cs typeface="Arial" pitchFamily="34" charset="0"/>
              <a:sym typeface="Helvetica Neue Medium"/>
            </a:endParaRPr>
          </a:p>
        </p:txBody>
      </p:sp>
      <p:pic>
        <p:nvPicPr>
          <p:cNvPr id="6" name="Picture 4" descr="http://franciscougarte.com/wp-content/uploads/2017/07/001.jpg"/>
          <p:cNvPicPr>
            <a:picLocks noChangeAspect="1" noChangeArrowheads="1"/>
          </p:cNvPicPr>
          <p:nvPr/>
        </p:nvPicPr>
        <p:blipFill>
          <a:blip r:embed="rId4" cstate="print"/>
          <a:srcRect l="9817" t="40685" r="20219" b="48036"/>
          <a:stretch>
            <a:fillRect/>
          </a:stretch>
        </p:blipFill>
        <p:spPr bwMode="auto">
          <a:xfrm>
            <a:off x="601579" y="1828799"/>
            <a:ext cx="23389389" cy="781051"/>
          </a:xfrm>
          <a:prstGeom prst="rect">
            <a:avLst/>
          </a:prstGeom>
          <a:noFill/>
        </p:spPr>
      </p:pic>
      <p:sp>
        <p:nvSpPr>
          <p:cNvPr id="2" name="Elipse 1">
            <a:extLst>
              <a:ext uri="{FF2B5EF4-FFF2-40B4-BE49-F238E27FC236}">
                <a16:creationId xmlns:a16="http://schemas.microsoft.com/office/drawing/2014/main" id="{A17275C5-5BAE-3353-1791-1B3DB18A68FE}"/>
              </a:ext>
            </a:extLst>
          </p:cNvPr>
          <p:cNvSpPr/>
          <p:nvPr/>
        </p:nvSpPr>
        <p:spPr>
          <a:xfrm>
            <a:off x="704850" y="3532844"/>
            <a:ext cx="10118034" cy="18116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6400"/>
          </a:p>
        </p:txBody>
      </p:sp>
      <p:cxnSp>
        <p:nvCxnSpPr>
          <p:cNvPr id="3" name="Conector recto 2">
            <a:extLst>
              <a:ext uri="{FF2B5EF4-FFF2-40B4-BE49-F238E27FC236}">
                <a16:creationId xmlns:a16="http://schemas.microsoft.com/office/drawing/2014/main" id="{4D788570-97F0-29D0-A33F-9665BBA25C77}"/>
              </a:ext>
            </a:extLst>
          </p:cNvPr>
          <p:cNvCxnSpPr>
            <a:cxnSpLocks/>
          </p:cNvCxnSpPr>
          <p:nvPr/>
        </p:nvCxnSpPr>
        <p:spPr>
          <a:xfrm>
            <a:off x="1789500" y="12382833"/>
            <a:ext cx="930522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7" name="Conector recto 6">
            <a:extLst>
              <a:ext uri="{FF2B5EF4-FFF2-40B4-BE49-F238E27FC236}">
                <a16:creationId xmlns:a16="http://schemas.microsoft.com/office/drawing/2014/main" id="{89746A77-8942-23D1-46BA-46B0F9E8329D}"/>
              </a:ext>
            </a:extLst>
          </p:cNvPr>
          <p:cNvCxnSpPr>
            <a:cxnSpLocks/>
          </p:cNvCxnSpPr>
          <p:nvPr/>
        </p:nvCxnSpPr>
        <p:spPr>
          <a:xfrm>
            <a:off x="1698060" y="13408993"/>
            <a:ext cx="8644820"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94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B194CE-C243-4399-9455-4799A986B32A}"/>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E40FC69D-957E-43CE-B490-4B797D97F133}"/>
              </a:ext>
            </a:extLst>
          </p:cNvPr>
          <p:cNvPicPr>
            <a:picLocks noChangeAspect="1"/>
          </p:cNvPicPr>
          <p:nvPr/>
        </p:nvPicPr>
        <p:blipFill>
          <a:blip r:embed="rId2"/>
          <a:stretch>
            <a:fillRect/>
          </a:stretch>
        </p:blipFill>
        <p:spPr>
          <a:xfrm>
            <a:off x="2622899" y="188262"/>
            <a:ext cx="19592864" cy="13339475"/>
          </a:xfrm>
          <a:prstGeom prst="rect">
            <a:avLst/>
          </a:prstGeom>
        </p:spPr>
      </p:pic>
    </p:spTree>
    <p:extLst>
      <p:ext uri="{BB962C8B-B14F-4D97-AF65-F5344CB8AC3E}">
        <p14:creationId xmlns:p14="http://schemas.microsoft.com/office/powerpoint/2010/main" val="1127358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B194CE-C243-4399-9455-4799A986B32A}"/>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18947370-A242-48DC-9D54-E93D71167B42}"/>
              </a:ext>
            </a:extLst>
          </p:cNvPr>
          <p:cNvPicPr>
            <a:picLocks noChangeAspect="1"/>
          </p:cNvPicPr>
          <p:nvPr/>
        </p:nvPicPr>
        <p:blipFill>
          <a:blip r:embed="rId2"/>
          <a:stretch>
            <a:fillRect/>
          </a:stretch>
        </p:blipFill>
        <p:spPr>
          <a:xfrm>
            <a:off x="1132292" y="196535"/>
            <a:ext cx="22392726" cy="13162279"/>
          </a:xfrm>
          <a:prstGeom prst="rect">
            <a:avLst/>
          </a:prstGeom>
        </p:spPr>
      </p:pic>
    </p:spTree>
    <p:extLst>
      <p:ext uri="{BB962C8B-B14F-4D97-AF65-F5344CB8AC3E}">
        <p14:creationId xmlns:p14="http://schemas.microsoft.com/office/powerpoint/2010/main" val="501520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B194CE-C243-4399-9455-4799A986B32A}"/>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B08AE99-D94B-45ED-9EBD-78C9473B51F8}"/>
              </a:ext>
            </a:extLst>
          </p:cNvPr>
          <p:cNvPicPr>
            <a:picLocks noChangeAspect="1"/>
          </p:cNvPicPr>
          <p:nvPr/>
        </p:nvPicPr>
        <p:blipFill>
          <a:blip r:embed="rId2"/>
          <a:stretch>
            <a:fillRect/>
          </a:stretch>
        </p:blipFill>
        <p:spPr>
          <a:xfrm>
            <a:off x="1039091" y="124745"/>
            <a:ext cx="22423582" cy="13396158"/>
          </a:xfrm>
          <a:prstGeom prst="rect">
            <a:avLst/>
          </a:prstGeom>
        </p:spPr>
      </p:pic>
    </p:spTree>
    <p:extLst>
      <p:ext uri="{BB962C8B-B14F-4D97-AF65-F5344CB8AC3E}">
        <p14:creationId xmlns:p14="http://schemas.microsoft.com/office/powerpoint/2010/main" val="3867505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B194CE-C243-4399-9455-4799A986B32A}"/>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81E63CD-C740-46C6-BE1B-A9CE50EAA97D}"/>
              </a:ext>
            </a:extLst>
          </p:cNvPr>
          <p:cNvPicPr>
            <a:picLocks noChangeAspect="1"/>
          </p:cNvPicPr>
          <p:nvPr/>
        </p:nvPicPr>
        <p:blipFill>
          <a:blip r:embed="rId2"/>
          <a:stretch>
            <a:fillRect/>
          </a:stretch>
        </p:blipFill>
        <p:spPr>
          <a:xfrm>
            <a:off x="576877" y="898814"/>
            <a:ext cx="23592684" cy="11918372"/>
          </a:xfrm>
          <a:prstGeom prst="rect">
            <a:avLst/>
          </a:prstGeom>
        </p:spPr>
      </p:pic>
    </p:spTree>
    <p:extLst>
      <p:ext uri="{BB962C8B-B14F-4D97-AF65-F5344CB8AC3E}">
        <p14:creationId xmlns:p14="http://schemas.microsoft.com/office/powerpoint/2010/main" val="1666826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pic>
        <p:nvPicPr>
          <p:cNvPr id="5" name="Imagen 4">
            <a:extLst>
              <a:ext uri="{FF2B5EF4-FFF2-40B4-BE49-F238E27FC236}">
                <a16:creationId xmlns:a16="http://schemas.microsoft.com/office/drawing/2014/main" id="{7DAC7502-C231-483B-8D74-3820A2FF4A63}"/>
              </a:ext>
            </a:extLst>
          </p:cNvPr>
          <p:cNvPicPr>
            <a:picLocks noChangeAspect="1"/>
          </p:cNvPicPr>
          <p:nvPr/>
        </p:nvPicPr>
        <p:blipFill>
          <a:blip r:embed="rId2"/>
          <a:stretch>
            <a:fillRect/>
          </a:stretch>
        </p:blipFill>
        <p:spPr>
          <a:xfrm>
            <a:off x="2285998" y="559605"/>
            <a:ext cx="20657127" cy="12864428"/>
          </a:xfrm>
          <a:prstGeom prst="rect">
            <a:avLst/>
          </a:prstGeom>
        </p:spPr>
      </p:pic>
    </p:spTree>
    <p:extLst>
      <p:ext uri="{BB962C8B-B14F-4D97-AF65-F5344CB8AC3E}">
        <p14:creationId xmlns:p14="http://schemas.microsoft.com/office/powerpoint/2010/main" val="206441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B194CE-C243-4399-9455-4799A986B32A}"/>
              </a:ext>
            </a:extLst>
          </p:cNvPr>
          <p:cNvSpPr>
            <a:spLocks noGrp="1"/>
          </p:cNvSpPr>
          <p:nvPr>
            <p:ph idx="1"/>
          </p:nvPr>
        </p:nvSpPr>
        <p:spPr/>
        <p:txBody>
          <a:bodyPr/>
          <a:lstStyle/>
          <a:p>
            <a:endParaRPr lang="es-ES"/>
          </a:p>
        </p:txBody>
      </p:sp>
      <p:pic>
        <p:nvPicPr>
          <p:cNvPr id="7" name="Imagen 6">
            <a:extLst>
              <a:ext uri="{FF2B5EF4-FFF2-40B4-BE49-F238E27FC236}">
                <a16:creationId xmlns:a16="http://schemas.microsoft.com/office/drawing/2014/main" id="{59AF8AA3-DFEF-44E5-872E-9204613440FD}"/>
              </a:ext>
            </a:extLst>
          </p:cNvPr>
          <p:cNvPicPr>
            <a:picLocks noChangeAspect="1"/>
          </p:cNvPicPr>
          <p:nvPr/>
        </p:nvPicPr>
        <p:blipFill>
          <a:blip r:embed="rId2"/>
          <a:stretch>
            <a:fillRect/>
          </a:stretch>
        </p:blipFill>
        <p:spPr>
          <a:xfrm>
            <a:off x="997625" y="253688"/>
            <a:ext cx="22818339" cy="13105126"/>
          </a:xfrm>
          <a:prstGeom prst="rect">
            <a:avLst/>
          </a:prstGeom>
        </p:spPr>
      </p:pic>
    </p:spTree>
    <p:extLst>
      <p:ext uri="{BB962C8B-B14F-4D97-AF65-F5344CB8AC3E}">
        <p14:creationId xmlns:p14="http://schemas.microsoft.com/office/powerpoint/2010/main" val="3422176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pic>
        <p:nvPicPr>
          <p:cNvPr id="5" name="Imagen 4">
            <a:extLst>
              <a:ext uri="{FF2B5EF4-FFF2-40B4-BE49-F238E27FC236}">
                <a16:creationId xmlns:a16="http://schemas.microsoft.com/office/drawing/2014/main" id="{40F972B8-8774-426B-8A3F-E0E17B019786}"/>
              </a:ext>
            </a:extLst>
          </p:cNvPr>
          <p:cNvPicPr>
            <a:picLocks noChangeAspect="1"/>
          </p:cNvPicPr>
          <p:nvPr/>
        </p:nvPicPr>
        <p:blipFill rotWithShape="1">
          <a:blip r:embed="rId3"/>
          <a:srcRect b="2779"/>
          <a:stretch/>
        </p:blipFill>
        <p:spPr>
          <a:xfrm>
            <a:off x="2660072" y="-25637"/>
            <a:ext cx="19493345" cy="13096103"/>
          </a:xfrm>
          <a:prstGeom prst="rect">
            <a:avLst/>
          </a:prstGeom>
        </p:spPr>
      </p:pic>
      <p:pic>
        <p:nvPicPr>
          <p:cNvPr id="3" name="Imagen 12">
            <a:extLst>
              <a:ext uri="{FF2B5EF4-FFF2-40B4-BE49-F238E27FC236}">
                <a16:creationId xmlns:a16="http://schemas.microsoft.com/office/drawing/2014/main" id="{40FF3BEE-8CBB-B944-C034-0ECF78955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950" t="41599" r="57875" b="40118"/>
          <a:stretch>
            <a:fillRect/>
          </a:stretch>
        </p:blipFill>
        <p:spPr bwMode="auto">
          <a:xfrm>
            <a:off x="2660072" y="1875233"/>
            <a:ext cx="15323128" cy="96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1D1687C7-2854-B132-86BF-246AB977A44C}"/>
              </a:ext>
            </a:extLst>
          </p:cNvPr>
          <p:cNvSpPr txBox="1">
            <a:spLocks noChangeArrowheads="1"/>
          </p:cNvSpPr>
          <p:nvPr/>
        </p:nvSpPr>
        <p:spPr bwMode="auto">
          <a:xfrm>
            <a:off x="8188960" y="11993248"/>
            <a:ext cx="87376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nl-NL" altLang="es-ES" b="1" dirty="0">
                <a:solidFill>
                  <a:schemeClr val="tx1"/>
                </a:solidFill>
                <a:latin typeface="Calibri" panose="020F0502020204030204" pitchFamily="34" charset="0"/>
                <a:cs typeface="Calibri" panose="020F0502020204030204" pitchFamily="34" charset="0"/>
              </a:rPr>
              <a:t>Clinical implementation is ongoing, by Magforce (Málaga)</a:t>
            </a:r>
          </a:p>
        </p:txBody>
      </p:sp>
    </p:spTree>
    <p:extLst>
      <p:ext uri="{BB962C8B-B14F-4D97-AF65-F5344CB8AC3E}">
        <p14:creationId xmlns:p14="http://schemas.microsoft.com/office/powerpoint/2010/main" val="248833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06693F03-8C1B-4075-A41D-FDB5F756F074}"/>
              </a:ext>
            </a:extLst>
          </p:cNvPr>
          <p:cNvSpPr>
            <a:spLocks noGrp="1" noChangeArrowheads="1"/>
          </p:cNvSpPr>
          <p:nvPr>
            <p:ph type="title"/>
          </p:nvPr>
        </p:nvSpPr>
        <p:spPr>
          <a:xfrm>
            <a:off x="4127501" y="520701"/>
            <a:ext cx="16849726" cy="1047750"/>
          </a:xfrm>
        </p:spPr>
        <p:txBody>
          <a:bodyPr/>
          <a:lstStyle/>
          <a:p>
            <a:pPr eaLnBrk="1" hangingPunct="1"/>
            <a:r>
              <a:rPr lang="it-IT" altLang="it-IT" sz="5600" b="1"/>
              <a:t>Methods of Hyperthermia </a:t>
            </a:r>
            <a:r>
              <a:rPr lang="it-IT" altLang="it-IT" sz="4800"/>
              <a:t>(</a:t>
            </a:r>
            <a:r>
              <a:rPr lang="it-IT" altLang="it-IT" sz="4000"/>
              <a:t>from</a:t>
            </a:r>
            <a:r>
              <a:rPr lang="it-IT" altLang="it-IT" sz="4800"/>
              <a:t> </a:t>
            </a:r>
            <a:r>
              <a:rPr lang="it-IT" altLang="it-IT" sz="3600"/>
              <a:t>National Cancer Inst</a:t>
            </a:r>
            <a:r>
              <a:rPr lang="it-IT" altLang="it-IT" sz="4000"/>
              <a:t>)</a:t>
            </a:r>
            <a:endParaRPr lang="it-IT" altLang="it-IT"/>
          </a:p>
        </p:txBody>
      </p:sp>
      <p:graphicFrame>
        <p:nvGraphicFramePr>
          <p:cNvPr id="7" name="Segnaposto contenuto 6">
            <a:extLst>
              <a:ext uri="{FF2B5EF4-FFF2-40B4-BE49-F238E27FC236}">
                <a16:creationId xmlns:a16="http://schemas.microsoft.com/office/drawing/2014/main" id="{3C9517CA-14C3-4F0F-9E46-7DDF4FC3E1ED}"/>
              </a:ext>
            </a:extLst>
          </p:cNvPr>
          <p:cNvGraphicFramePr>
            <a:graphicFrameLocks noGrp="1"/>
          </p:cNvGraphicFramePr>
          <p:nvPr>
            <p:ph idx="1"/>
          </p:nvPr>
        </p:nvGraphicFramePr>
        <p:xfrm>
          <a:off x="4416426" y="1892301"/>
          <a:ext cx="15697200" cy="11156954"/>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20000"/>
                    </a:ext>
                  </a:extLst>
                </a:gridCol>
                <a:gridCol w="3276250">
                  <a:extLst>
                    <a:ext uri="{9D8B030D-6E8A-4147-A177-3AD203B41FA5}">
                      <a16:colId xmlns:a16="http://schemas.microsoft.com/office/drawing/2014/main" val="20001"/>
                    </a:ext>
                  </a:extLst>
                </a:gridCol>
                <a:gridCol w="3888298">
                  <a:extLst>
                    <a:ext uri="{9D8B030D-6E8A-4147-A177-3AD203B41FA5}">
                      <a16:colId xmlns:a16="http://schemas.microsoft.com/office/drawing/2014/main" val="20002"/>
                    </a:ext>
                  </a:extLst>
                </a:gridCol>
                <a:gridCol w="4608352">
                  <a:extLst>
                    <a:ext uri="{9D8B030D-6E8A-4147-A177-3AD203B41FA5}">
                      <a16:colId xmlns:a16="http://schemas.microsoft.com/office/drawing/2014/main" val="20003"/>
                    </a:ext>
                  </a:extLst>
                </a:gridCol>
              </a:tblGrid>
              <a:tr h="731512">
                <a:tc>
                  <a:txBody>
                    <a:bodyPr/>
                    <a:lstStyle/>
                    <a:p>
                      <a:endParaRPr lang="it-IT" sz="3600" dirty="0"/>
                    </a:p>
                  </a:txBody>
                  <a:tcPr marL="182874" marR="182874" marT="91436" marB="91436"/>
                </a:tc>
                <a:tc>
                  <a:txBody>
                    <a:bodyPr/>
                    <a:lstStyle/>
                    <a:p>
                      <a:r>
                        <a:rPr lang="it-IT" sz="3600" dirty="0" err="1"/>
                        <a:t>Method</a:t>
                      </a:r>
                      <a:r>
                        <a:rPr lang="it-IT" sz="3600" dirty="0"/>
                        <a:t> </a:t>
                      </a:r>
                    </a:p>
                  </a:txBody>
                  <a:tcPr marL="182874" marR="182874" marT="91436" marB="91436"/>
                </a:tc>
                <a:tc>
                  <a:txBody>
                    <a:bodyPr/>
                    <a:lstStyle/>
                    <a:p>
                      <a:r>
                        <a:rPr lang="it-IT" sz="3600" dirty="0"/>
                        <a:t>Site </a:t>
                      </a:r>
                    </a:p>
                  </a:txBody>
                  <a:tcPr marL="182874" marR="182874" marT="91436" marB="91436"/>
                </a:tc>
                <a:tc>
                  <a:txBody>
                    <a:bodyPr/>
                    <a:lstStyle/>
                    <a:p>
                      <a:r>
                        <a:rPr lang="it-IT" sz="3600" baseline="0" dirty="0" err="1"/>
                        <a:t>Tumor</a:t>
                      </a:r>
                      <a:r>
                        <a:rPr lang="it-IT" sz="3600" baseline="0" dirty="0"/>
                        <a:t> </a:t>
                      </a:r>
                      <a:endParaRPr lang="it-IT" sz="3600" dirty="0"/>
                    </a:p>
                  </a:txBody>
                  <a:tcPr marL="182874" marR="182874" marT="91436" marB="91436"/>
                </a:tc>
                <a:extLst>
                  <a:ext uri="{0D108BD9-81ED-4DB2-BD59-A6C34878D82A}">
                    <a16:rowId xmlns:a16="http://schemas.microsoft.com/office/drawing/2014/main" val="10000"/>
                  </a:ext>
                </a:extLst>
              </a:tr>
              <a:tr h="1603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4800" b="1" dirty="0" err="1">
                          <a:latin typeface="Arial Narrow" pitchFamily="34" charset="0"/>
                        </a:rPr>
                        <a:t>Local</a:t>
                      </a:r>
                      <a:r>
                        <a:rPr lang="it-IT" sz="4800" b="1" dirty="0">
                          <a:latin typeface="Arial Narrow" pitchFamily="34" charset="0"/>
                        </a:rPr>
                        <a:t> HT</a:t>
                      </a:r>
                      <a:endParaRPr lang="it-IT" sz="4800" b="1" i="1" dirty="0">
                        <a:solidFill>
                          <a:schemeClr val="bg1"/>
                        </a:solidFill>
                        <a:latin typeface="Arial Narrow" pitchFamily="34" charset="0"/>
                      </a:endParaRPr>
                    </a:p>
                  </a:txBody>
                  <a:tcPr marL="182874" marR="182874" marT="91436" marB="91436">
                    <a:solidFill>
                      <a:srgbClr val="FFC000"/>
                    </a:solidFill>
                  </a:tcPr>
                </a:tc>
                <a:tc>
                  <a:txBody>
                    <a:bodyPr/>
                    <a:lstStyle/>
                    <a:p>
                      <a:r>
                        <a:rPr lang="it-IT" sz="4000" b="0" dirty="0" err="1">
                          <a:latin typeface="Arial Narrow" pitchFamily="34" charset="0"/>
                        </a:rPr>
                        <a:t>External</a:t>
                      </a:r>
                      <a:r>
                        <a:rPr lang="it-IT" sz="4000" b="0" dirty="0">
                          <a:latin typeface="Arial Narrow" pitchFamily="34" charset="0"/>
                        </a:rPr>
                        <a:t> </a:t>
                      </a:r>
                      <a:endParaRPr lang="it-IT" sz="4000" b="0" dirty="0">
                        <a:solidFill>
                          <a:schemeClr val="bg1"/>
                        </a:solidFill>
                        <a:latin typeface="Arial Narrow" pitchFamily="34" charset="0"/>
                      </a:endParaRPr>
                    </a:p>
                  </a:txBody>
                  <a:tcPr marL="182874" marR="182874" marT="91436" marB="91436">
                    <a:solidFill>
                      <a:srgbClr val="FFC000"/>
                    </a:solidFill>
                  </a:tcPr>
                </a:tc>
                <a:tc>
                  <a:txBody>
                    <a:bodyPr/>
                    <a:lstStyle/>
                    <a:p>
                      <a:r>
                        <a:rPr lang="it-IT" sz="4000" b="0" dirty="0" err="1">
                          <a:latin typeface="Arial Narrow" pitchFamily="34" charset="0"/>
                        </a:rPr>
                        <a:t>Skin</a:t>
                      </a:r>
                      <a:endParaRPr lang="it-IT" sz="4000" b="0" dirty="0">
                        <a:solidFill>
                          <a:schemeClr val="bg1"/>
                        </a:solidFill>
                        <a:latin typeface="Arial Narrow" pitchFamily="34" charset="0"/>
                      </a:endParaRPr>
                    </a:p>
                  </a:txBody>
                  <a:tcPr marL="182874" marR="182874" marT="91436" marB="91436">
                    <a:solidFill>
                      <a:srgbClr val="FFC000"/>
                    </a:solidFill>
                  </a:tcPr>
                </a:tc>
                <a:tc>
                  <a:txBody>
                    <a:bodyPr/>
                    <a:lstStyle/>
                    <a:p>
                      <a:r>
                        <a:rPr lang="it-IT" sz="4000" b="0" dirty="0" err="1">
                          <a:latin typeface="Arial Narrow" pitchFamily="34" charset="0"/>
                        </a:rPr>
                        <a:t>Breast</a:t>
                      </a:r>
                      <a:r>
                        <a:rPr lang="it-IT" sz="4000" b="0" dirty="0">
                          <a:latin typeface="Arial Narrow" pitchFamily="34" charset="0"/>
                        </a:rPr>
                        <a:t> </a:t>
                      </a:r>
                      <a:r>
                        <a:rPr lang="it-IT" sz="4000" b="0" baseline="0" dirty="0">
                          <a:latin typeface="Arial Narrow" pitchFamily="34" charset="0"/>
                        </a:rPr>
                        <a:t> ca. </a:t>
                      </a:r>
                      <a:r>
                        <a:rPr lang="it-IT" sz="4000" b="0" baseline="0" dirty="0" err="1">
                          <a:latin typeface="Arial Narrow" pitchFamily="34" charset="0"/>
                        </a:rPr>
                        <a:t>recurrence</a:t>
                      </a:r>
                      <a:endParaRPr lang="it-IT" sz="4000" b="0" dirty="0">
                        <a:solidFill>
                          <a:schemeClr val="bg1"/>
                        </a:solidFill>
                        <a:latin typeface="Arial Narrow" pitchFamily="34" charset="0"/>
                      </a:endParaRPr>
                    </a:p>
                  </a:txBody>
                  <a:tcPr marL="182874" marR="182874" marT="91436" marB="91436">
                    <a:solidFill>
                      <a:srgbClr val="FFC000"/>
                    </a:solidFill>
                  </a:tcPr>
                </a:tc>
                <a:extLst>
                  <a:ext uri="{0D108BD9-81ED-4DB2-BD59-A6C34878D82A}">
                    <a16:rowId xmlns:a16="http://schemas.microsoft.com/office/drawing/2014/main" val="10001"/>
                  </a:ext>
                </a:extLst>
              </a:tr>
              <a:tr h="1366054">
                <a:tc>
                  <a:txBody>
                    <a:bodyPr/>
                    <a:lstStyle/>
                    <a:p>
                      <a:endParaRPr lang="it-IT" sz="4800" b="1" i="1"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Intraluminal</a:t>
                      </a:r>
                      <a:r>
                        <a:rPr lang="it-IT" sz="4000" b="0" dirty="0">
                          <a:latin typeface="Arial Narrow" pitchFamily="34" charset="0"/>
                        </a:rPr>
                        <a:t> </a:t>
                      </a:r>
                      <a:endParaRPr lang="it-IT" sz="4000" b="0" dirty="0">
                        <a:solidFill>
                          <a:schemeClr val="bg1"/>
                        </a:solidFill>
                        <a:latin typeface="Arial Narrow" pitchFamily="34" charset="0"/>
                      </a:endParaRPr>
                    </a:p>
                  </a:txBody>
                  <a:tcPr marL="182874" marR="182874" marT="91436" marB="91436"/>
                </a:tc>
                <a:tc>
                  <a:txBody>
                    <a:bodyPr/>
                    <a:lstStyle/>
                    <a:p>
                      <a:r>
                        <a:rPr lang="it-IT" sz="4000" b="0" dirty="0">
                          <a:latin typeface="Arial Narrow" pitchFamily="34" charset="0"/>
                        </a:rPr>
                        <a:t>Body</a:t>
                      </a:r>
                      <a:r>
                        <a:rPr lang="it-IT" sz="4000" b="0" baseline="0" dirty="0">
                          <a:latin typeface="Arial Narrow" pitchFamily="34" charset="0"/>
                        </a:rPr>
                        <a:t> </a:t>
                      </a:r>
                      <a:r>
                        <a:rPr lang="it-IT" sz="4000" b="0" baseline="0" dirty="0" err="1">
                          <a:latin typeface="Arial Narrow" pitchFamily="34" charset="0"/>
                        </a:rPr>
                        <a:t>cavities</a:t>
                      </a:r>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Oesophagus</a:t>
                      </a:r>
                      <a:r>
                        <a:rPr lang="it-IT" sz="4000" b="0" dirty="0">
                          <a:latin typeface="Arial Narrow" pitchFamily="34" charset="0"/>
                        </a:rPr>
                        <a:t>,</a:t>
                      </a:r>
                      <a:r>
                        <a:rPr lang="it-IT" sz="4000" b="0" baseline="0" dirty="0">
                          <a:latin typeface="Arial Narrow" pitchFamily="34" charset="0"/>
                        </a:rPr>
                        <a:t> </a:t>
                      </a:r>
                      <a:r>
                        <a:rPr lang="it-IT" sz="4000" b="0" baseline="0" dirty="0" err="1">
                          <a:latin typeface="Arial Narrow" pitchFamily="34" charset="0"/>
                        </a:rPr>
                        <a:t>bladder</a:t>
                      </a:r>
                      <a:endParaRPr lang="it-IT" sz="4000" b="0" dirty="0">
                        <a:solidFill>
                          <a:schemeClr val="bg1"/>
                        </a:solidFill>
                        <a:latin typeface="Arial Narrow" pitchFamily="34" charset="0"/>
                      </a:endParaRPr>
                    </a:p>
                  </a:txBody>
                  <a:tcPr marL="182874" marR="182874" marT="91436" marB="91436"/>
                </a:tc>
                <a:extLst>
                  <a:ext uri="{0D108BD9-81ED-4DB2-BD59-A6C34878D82A}">
                    <a16:rowId xmlns:a16="http://schemas.microsoft.com/office/drawing/2014/main" val="10002"/>
                  </a:ext>
                </a:extLst>
              </a:tr>
              <a:tr h="1402072">
                <a:tc>
                  <a:txBody>
                    <a:bodyPr/>
                    <a:lstStyle/>
                    <a:p>
                      <a:endParaRPr lang="it-IT" sz="4800" b="1" i="1"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Interstitial</a:t>
                      </a:r>
                      <a:r>
                        <a:rPr lang="it-IT" sz="4000" b="0" dirty="0">
                          <a:latin typeface="Arial Narrow" pitchFamily="34" charset="0"/>
                        </a:rPr>
                        <a:t> </a:t>
                      </a:r>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Brain</a:t>
                      </a:r>
                      <a:r>
                        <a:rPr lang="it-IT" sz="4000" b="0" dirty="0">
                          <a:latin typeface="Arial Narrow" pitchFamily="34" charset="0"/>
                        </a:rPr>
                        <a:t>  or </a:t>
                      </a:r>
                      <a:r>
                        <a:rPr lang="it-IT" sz="4000" b="0" dirty="0" err="1">
                          <a:latin typeface="Arial Narrow" pitchFamily="34" charset="0"/>
                        </a:rPr>
                        <a:t>liver</a:t>
                      </a:r>
                      <a:r>
                        <a:rPr lang="it-IT" sz="4000" b="0" dirty="0">
                          <a:latin typeface="Arial Narrow" pitchFamily="34" charset="0"/>
                        </a:rPr>
                        <a:t> </a:t>
                      </a:r>
                    </a:p>
                    <a:p>
                      <a:endParaRPr lang="it-IT" sz="4000" b="0" dirty="0">
                        <a:solidFill>
                          <a:schemeClr val="bg1"/>
                        </a:solidFill>
                        <a:latin typeface="Arial Narrow" pitchFamily="34" charset="0"/>
                      </a:endParaRPr>
                    </a:p>
                  </a:txBody>
                  <a:tcPr marL="182874" marR="182874" marT="91436" marB="91436"/>
                </a:tc>
                <a:tc>
                  <a:txBody>
                    <a:bodyPr/>
                    <a:lstStyle/>
                    <a:p>
                      <a:r>
                        <a:rPr lang="it-IT" sz="4000" b="0" dirty="0">
                          <a:latin typeface="Arial Narrow" pitchFamily="34" charset="0"/>
                        </a:rPr>
                        <a:t> GBM, HCC</a:t>
                      </a:r>
                      <a:endParaRPr lang="it-IT" sz="4000" b="0" dirty="0">
                        <a:solidFill>
                          <a:schemeClr val="bg1"/>
                        </a:solidFill>
                        <a:latin typeface="Arial Narrow" pitchFamily="34" charset="0"/>
                      </a:endParaRPr>
                    </a:p>
                  </a:txBody>
                  <a:tcPr marL="182874" marR="182874" marT="91436" marB="91436"/>
                </a:tc>
                <a:extLst>
                  <a:ext uri="{0D108BD9-81ED-4DB2-BD59-A6C34878D82A}">
                    <a16:rowId xmlns:a16="http://schemas.microsoft.com/office/drawing/2014/main" val="10003"/>
                  </a:ext>
                </a:extLst>
              </a:tr>
              <a:tr h="1603630">
                <a:tc>
                  <a:txBody>
                    <a:bodyPr/>
                    <a:lstStyle/>
                    <a:p>
                      <a:r>
                        <a:rPr lang="it-IT" sz="4800" b="1" dirty="0" err="1">
                          <a:latin typeface="Arial Narrow" pitchFamily="34" charset="0"/>
                        </a:rPr>
                        <a:t>Regional</a:t>
                      </a:r>
                      <a:r>
                        <a:rPr lang="it-IT" sz="4800" b="1" dirty="0">
                          <a:latin typeface="Arial Narrow" pitchFamily="34" charset="0"/>
                        </a:rPr>
                        <a:t> HT</a:t>
                      </a:r>
                      <a:endParaRPr lang="it-IT" sz="4800" b="1" i="1" dirty="0">
                        <a:solidFill>
                          <a:schemeClr val="bg1"/>
                        </a:solidFill>
                        <a:latin typeface="Arial Narrow" pitchFamily="34" charset="0"/>
                      </a:endParaRPr>
                    </a:p>
                  </a:txBody>
                  <a:tcPr marL="182874" marR="182874" marT="91436" marB="91436">
                    <a:solidFill>
                      <a:srgbClr val="FFC000"/>
                    </a:solidFill>
                  </a:tcPr>
                </a:tc>
                <a:tc>
                  <a:txBody>
                    <a:bodyPr/>
                    <a:lstStyle/>
                    <a:p>
                      <a:r>
                        <a:rPr lang="it-IT" sz="4000" b="0" dirty="0" err="1">
                          <a:latin typeface="Arial Narrow" pitchFamily="34" charset="0"/>
                        </a:rPr>
                        <a:t>Deep</a:t>
                      </a:r>
                      <a:r>
                        <a:rPr lang="it-IT" sz="4000" b="0" dirty="0">
                          <a:latin typeface="Arial Narrow" pitchFamily="34" charset="0"/>
                        </a:rPr>
                        <a:t> HT</a:t>
                      </a:r>
                      <a:endParaRPr lang="it-IT" sz="4000" b="0" dirty="0">
                        <a:solidFill>
                          <a:schemeClr val="bg1"/>
                        </a:solidFill>
                        <a:latin typeface="Arial Narrow" pitchFamily="34" charset="0"/>
                      </a:endParaRPr>
                    </a:p>
                  </a:txBody>
                  <a:tcPr marL="182874" marR="182874" marT="91436" marB="91436">
                    <a:solidFill>
                      <a:srgbClr val="FFC000"/>
                    </a:solidFill>
                  </a:tcPr>
                </a:tc>
                <a:tc>
                  <a:txBody>
                    <a:bodyPr/>
                    <a:lstStyle/>
                    <a:p>
                      <a:r>
                        <a:rPr lang="it-IT" sz="4000" b="0" dirty="0" err="1">
                          <a:latin typeface="Arial Narrow" pitchFamily="34" charset="0"/>
                        </a:rPr>
                        <a:t>Abdominal</a:t>
                      </a:r>
                      <a:r>
                        <a:rPr lang="it-IT" sz="4000" b="0" dirty="0">
                          <a:latin typeface="Arial Narrow" pitchFamily="34" charset="0"/>
                        </a:rPr>
                        <a:t> </a:t>
                      </a:r>
                      <a:r>
                        <a:rPr lang="it-IT" sz="4000" b="0" dirty="0" err="1">
                          <a:latin typeface="Arial Narrow" pitchFamily="34" charset="0"/>
                        </a:rPr>
                        <a:t>cancer</a:t>
                      </a:r>
                      <a:endParaRPr lang="it-IT" sz="4000" b="0" dirty="0">
                        <a:solidFill>
                          <a:schemeClr val="bg1"/>
                        </a:solidFill>
                        <a:latin typeface="Arial Narrow" pitchFamily="34" charset="0"/>
                      </a:endParaRPr>
                    </a:p>
                  </a:txBody>
                  <a:tcPr marL="182874" marR="182874" marT="91436" marB="91436">
                    <a:solidFill>
                      <a:srgbClr val="FFC000"/>
                    </a:solidFill>
                  </a:tcPr>
                </a:tc>
                <a:tc>
                  <a:txBody>
                    <a:bodyPr/>
                    <a:lstStyle/>
                    <a:p>
                      <a:r>
                        <a:rPr lang="it-IT" sz="4000" b="0" dirty="0" err="1">
                          <a:latin typeface="Arial Narrow" pitchFamily="34" charset="0"/>
                        </a:rPr>
                        <a:t>Cervix</a:t>
                      </a:r>
                      <a:r>
                        <a:rPr lang="it-IT" sz="4000" b="0" dirty="0">
                          <a:latin typeface="Arial Narrow" pitchFamily="34" charset="0"/>
                        </a:rPr>
                        <a:t>, </a:t>
                      </a:r>
                      <a:r>
                        <a:rPr lang="it-IT" sz="4000" b="0" dirty="0" err="1">
                          <a:latin typeface="Arial Narrow" pitchFamily="34" charset="0"/>
                        </a:rPr>
                        <a:t>rectum</a:t>
                      </a:r>
                      <a:r>
                        <a:rPr lang="it-IT" sz="4000" b="0" dirty="0">
                          <a:latin typeface="Arial Narrow" pitchFamily="34" charset="0"/>
                        </a:rPr>
                        <a:t>,</a:t>
                      </a:r>
                    </a:p>
                    <a:p>
                      <a:r>
                        <a:rPr lang="it-IT" sz="4000" b="0" dirty="0">
                          <a:latin typeface="Arial Narrow" pitchFamily="34" charset="0"/>
                        </a:rPr>
                        <a:t>pancreas, sarcoma</a:t>
                      </a:r>
                      <a:endParaRPr lang="it-IT" sz="4000" b="0" dirty="0">
                        <a:solidFill>
                          <a:schemeClr val="bg1"/>
                        </a:solidFill>
                        <a:latin typeface="Arial Narrow" pitchFamily="34" charset="0"/>
                      </a:endParaRPr>
                    </a:p>
                  </a:txBody>
                  <a:tcPr marL="182874" marR="182874" marT="91436" marB="91436">
                    <a:solidFill>
                      <a:srgbClr val="FFC000"/>
                    </a:solidFill>
                  </a:tcPr>
                </a:tc>
                <a:extLst>
                  <a:ext uri="{0D108BD9-81ED-4DB2-BD59-A6C34878D82A}">
                    <a16:rowId xmlns:a16="http://schemas.microsoft.com/office/drawing/2014/main" val="10004"/>
                  </a:ext>
                </a:extLst>
              </a:tr>
              <a:tr h="1402072">
                <a:tc>
                  <a:txBody>
                    <a:bodyPr/>
                    <a:lstStyle/>
                    <a:p>
                      <a:endParaRPr lang="it-IT" sz="4800" b="1" i="1"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Regional</a:t>
                      </a:r>
                      <a:r>
                        <a:rPr lang="it-IT" sz="4000" b="0" dirty="0">
                          <a:latin typeface="Arial Narrow" pitchFamily="34" charset="0"/>
                        </a:rPr>
                        <a:t> </a:t>
                      </a:r>
                      <a:r>
                        <a:rPr lang="it-IT" sz="4000" b="0" dirty="0" err="1">
                          <a:latin typeface="Arial Narrow" pitchFamily="34" charset="0"/>
                        </a:rPr>
                        <a:t>perfusion</a:t>
                      </a:r>
                      <a:r>
                        <a:rPr lang="it-IT" sz="4000" b="0" dirty="0">
                          <a:latin typeface="Arial Narrow" pitchFamily="34" charset="0"/>
                        </a:rPr>
                        <a:t> </a:t>
                      </a:r>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Arm</a:t>
                      </a:r>
                      <a:r>
                        <a:rPr lang="it-IT" sz="4000" b="0" dirty="0">
                          <a:latin typeface="Arial Narrow" pitchFamily="34" charset="0"/>
                        </a:rPr>
                        <a:t> or </a:t>
                      </a:r>
                      <a:r>
                        <a:rPr lang="it-IT" sz="4000" b="0" dirty="0" err="1">
                          <a:latin typeface="Arial Narrow" pitchFamily="34" charset="0"/>
                        </a:rPr>
                        <a:t>legs</a:t>
                      </a:r>
                      <a:endParaRPr lang="it-IT" sz="4000" b="0" dirty="0">
                        <a:solidFill>
                          <a:schemeClr val="bg1"/>
                        </a:solidFill>
                        <a:latin typeface="Arial Narrow" pitchFamily="34" charset="0"/>
                      </a:endParaRPr>
                    </a:p>
                  </a:txBody>
                  <a:tcPr marL="182874" marR="182874" marT="91436" marB="91436"/>
                </a:tc>
                <a:tc>
                  <a:txBody>
                    <a:bodyPr/>
                    <a:lstStyle/>
                    <a:p>
                      <a:r>
                        <a:rPr lang="it-IT" sz="4000" b="0" dirty="0">
                          <a:latin typeface="Arial Narrow" pitchFamily="34" charset="0"/>
                        </a:rPr>
                        <a:t>Melanoma, sarcoma</a:t>
                      </a:r>
                      <a:endParaRPr lang="it-IT" sz="4000" b="0" dirty="0">
                        <a:solidFill>
                          <a:schemeClr val="bg1"/>
                        </a:solidFill>
                        <a:latin typeface="Arial Narrow" pitchFamily="34" charset="0"/>
                      </a:endParaRPr>
                    </a:p>
                  </a:txBody>
                  <a:tcPr marL="182874" marR="182874" marT="91436" marB="91436"/>
                </a:tc>
                <a:extLst>
                  <a:ext uri="{0D108BD9-81ED-4DB2-BD59-A6C34878D82A}">
                    <a16:rowId xmlns:a16="http://schemas.microsoft.com/office/drawing/2014/main" val="10005"/>
                  </a:ext>
                </a:extLst>
              </a:tr>
              <a:tr h="1402072">
                <a:tc>
                  <a:txBody>
                    <a:bodyPr/>
                    <a:lstStyle/>
                    <a:p>
                      <a:endParaRPr lang="it-IT" sz="4800" b="1" i="1" dirty="0">
                        <a:solidFill>
                          <a:schemeClr val="bg1"/>
                        </a:solidFill>
                        <a:latin typeface="Arial Narrow" pitchFamily="34" charset="0"/>
                      </a:endParaRPr>
                    </a:p>
                  </a:txBody>
                  <a:tcPr marL="182874" marR="182874" marT="91436" marB="91436"/>
                </a:tc>
                <a:tc>
                  <a:txBody>
                    <a:bodyPr/>
                    <a:lstStyle/>
                    <a:p>
                      <a:r>
                        <a:rPr lang="it-IT" sz="4000" b="0" dirty="0">
                          <a:latin typeface="Arial Narrow" pitchFamily="34" charset="0"/>
                        </a:rPr>
                        <a:t>CHPP</a:t>
                      </a:r>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Peritoneal</a:t>
                      </a:r>
                      <a:r>
                        <a:rPr lang="it-IT" sz="4000" b="0" baseline="0" dirty="0">
                          <a:latin typeface="Arial Narrow" pitchFamily="34" charset="0"/>
                        </a:rPr>
                        <a:t> </a:t>
                      </a:r>
                      <a:r>
                        <a:rPr lang="it-IT" sz="4000" b="0" baseline="0" dirty="0" err="1">
                          <a:latin typeface="Arial Narrow" pitchFamily="34" charset="0"/>
                        </a:rPr>
                        <a:t>cavity</a:t>
                      </a:r>
                      <a:endParaRPr lang="it-IT" sz="4000" b="0" baseline="0" dirty="0">
                        <a:latin typeface="Arial Narrow" pitchFamily="34" charset="0"/>
                      </a:endParaRPr>
                    </a:p>
                    <a:p>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Ovarian</a:t>
                      </a:r>
                      <a:r>
                        <a:rPr lang="it-IT" sz="4000" b="0" baseline="0" dirty="0">
                          <a:latin typeface="Arial Narrow" pitchFamily="34" charset="0"/>
                        </a:rPr>
                        <a:t> </a:t>
                      </a:r>
                      <a:r>
                        <a:rPr lang="it-IT" sz="4000" b="0" baseline="0" dirty="0" err="1">
                          <a:latin typeface="Arial Narrow" pitchFamily="34" charset="0"/>
                        </a:rPr>
                        <a:t>cancer</a:t>
                      </a:r>
                      <a:endParaRPr lang="it-IT" sz="4000" b="0" dirty="0">
                        <a:solidFill>
                          <a:schemeClr val="bg1"/>
                        </a:solidFill>
                        <a:latin typeface="Arial Narrow" pitchFamily="34" charset="0"/>
                      </a:endParaRPr>
                    </a:p>
                  </a:txBody>
                  <a:tcPr marL="182874" marR="182874" marT="91436" marB="91436"/>
                </a:tc>
                <a:extLst>
                  <a:ext uri="{0D108BD9-81ED-4DB2-BD59-A6C34878D82A}">
                    <a16:rowId xmlns:a16="http://schemas.microsoft.com/office/drawing/2014/main" val="10006"/>
                  </a:ext>
                </a:extLst>
              </a:tr>
              <a:tr h="1645912">
                <a:tc>
                  <a:txBody>
                    <a:bodyPr/>
                    <a:lstStyle/>
                    <a:p>
                      <a:r>
                        <a:rPr lang="it-IT" sz="4800" b="1" dirty="0" err="1">
                          <a:latin typeface="Arial Narrow" pitchFamily="34" charset="0"/>
                        </a:rPr>
                        <a:t>Whole</a:t>
                      </a:r>
                      <a:r>
                        <a:rPr lang="it-IT" sz="4800" b="1" dirty="0">
                          <a:latin typeface="Arial Narrow" pitchFamily="34" charset="0"/>
                        </a:rPr>
                        <a:t> body HT</a:t>
                      </a:r>
                      <a:endParaRPr lang="it-IT" sz="4800" b="1" i="1" dirty="0">
                        <a:solidFill>
                          <a:schemeClr val="bg1"/>
                        </a:solidFill>
                        <a:latin typeface="Arial Narrow" pitchFamily="34" charset="0"/>
                      </a:endParaRPr>
                    </a:p>
                  </a:txBody>
                  <a:tcPr marL="182874" marR="182874" marT="91436" marB="91436"/>
                </a:tc>
                <a:tc>
                  <a:txBody>
                    <a:bodyPr/>
                    <a:lstStyle/>
                    <a:p>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Whole</a:t>
                      </a:r>
                      <a:r>
                        <a:rPr lang="it-IT" sz="4000" b="0" dirty="0">
                          <a:latin typeface="Arial Narrow" pitchFamily="34" charset="0"/>
                        </a:rPr>
                        <a:t> body</a:t>
                      </a:r>
                      <a:endParaRPr lang="it-IT" sz="4000" b="0" dirty="0">
                        <a:solidFill>
                          <a:schemeClr val="bg1"/>
                        </a:solidFill>
                        <a:latin typeface="Arial Narrow" pitchFamily="34" charset="0"/>
                      </a:endParaRPr>
                    </a:p>
                  </a:txBody>
                  <a:tcPr marL="182874" marR="182874" marT="91436" marB="91436"/>
                </a:tc>
                <a:tc>
                  <a:txBody>
                    <a:bodyPr/>
                    <a:lstStyle/>
                    <a:p>
                      <a:r>
                        <a:rPr lang="it-IT" sz="4000" b="0" dirty="0" err="1">
                          <a:latin typeface="Arial Narrow" pitchFamily="34" charset="0"/>
                        </a:rPr>
                        <a:t>Metastatic</a:t>
                      </a:r>
                      <a:r>
                        <a:rPr lang="it-IT" sz="4000" b="0" dirty="0">
                          <a:latin typeface="Arial Narrow" pitchFamily="34" charset="0"/>
                        </a:rPr>
                        <a:t> </a:t>
                      </a:r>
                      <a:r>
                        <a:rPr lang="it-IT" sz="4000" b="0" dirty="0" err="1">
                          <a:latin typeface="Arial Narrow" pitchFamily="34" charset="0"/>
                        </a:rPr>
                        <a:t>cancer</a:t>
                      </a:r>
                      <a:endParaRPr lang="it-IT" sz="4000" b="0" dirty="0">
                        <a:solidFill>
                          <a:schemeClr val="bg1"/>
                        </a:solidFill>
                        <a:latin typeface="Arial Narrow" pitchFamily="34" charset="0"/>
                      </a:endParaRPr>
                    </a:p>
                  </a:txBody>
                  <a:tcPr marL="182874" marR="182874" marT="91436" marB="91436"/>
                </a:tc>
                <a:extLst>
                  <a:ext uri="{0D108BD9-81ED-4DB2-BD59-A6C34878D82A}">
                    <a16:rowId xmlns:a16="http://schemas.microsoft.com/office/drawing/2014/main" val="10007"/>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3884D-082F-4824-B894-9CAE4B5BCE51}"/>
              </a:ext>
            </a:extLst>
          </p:cNvPr>
          <p:cNvSpPr>
            <a:spLocks noGrp="1"/>
          </p:cNvSpPr>
          <p:nvPr>
            <p:ph type="title"/>
          </p:nvPr>
        </p:nvSpPr>
        <p:spPr/>
        <p:txBody>
          <a:bodyPr/>
          <a:lstStyle/>
          <a:p>
            <a:endParaRPr lang="es-ES"/>
          </a:p>
        </p:txBody>
      </p:sp>
      <p:pic>
        <p:nvPicPr>
          <p:cNvPr id="3" name="Imagen 2">
            <a:extLst>
              <a:ext uri="{FF2B5EF4-FFF2-40B4-BE49-F238E27FC236}">
                <a16:creationId xmlns:a16="http://schemas.microsoft.com/office/drawing/2014/main" id="{B39F9AE1-D6E9-4973-BE6E-3972C9169F81}"/>
              </a:ext>
            </a:extLst>
          </p:cNvPr>
          <p:cNvPicPr>
            <a:picLocks noChangeAspect="1"/>
          </p:cNvPicPr>
          <p:nvPr/>
        </p:nvPicPr>
        <p:blipFill>
          <a:blip r:embed="rId2"/>
          <a:stretch>
            <a:fillRect/>
          </a:stretch>
        </p:blipFill>
        <p:spPr>
          <a:xfrm>
            <a:off x="2916746" y="145224"/>
            <a:ext cx="19049635" cy="12926539"/>
          </a:xfrm>
          <a:prstGeom prst="rect">
            <a:avLst/>
          </a:prstGeom>
        </p:spPr>
      </p:pic>
    </p:spTree>
    <p:extLst>
      <p:ext uri="{BB962C8B-B14F-4D97-AF65-F5344CB8AC3E}">
        <p14:creationId xmlns:p14="http://schemas.microsoft.com/office/powerpoint/2010/main" val="1816521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603ACB8-6820-1201-EA9D-BD0EED6A53A0}"/>
              </a:ext>
            </a:extLst>
          </p:cNvPr>
          <p:cNvPicPr>
            <a:picLocks noChangeAspect="1"/>
          </p:cNvPicPr>
          <p:nvPr/>
        </p:nvPicPr>
        <p:blipFill>
          <a:blip r:embed="rId2"/>
          <a:stretch>
            <a:fillRect/>
          </a:stretch>
        </p:blipFill>
        <p:spPr>
          <a:xfrm>
            <a:off x="670560" y="3230223"/>
            <a:ext cx="10281919" cy="7255554"/>
          </a:xfrm>
          <a:prstGeom prst="rect">
            <a:avLst/>
          </a:prstGeom>
        </p:spPr>
      </p:pic>
      <p:pic>
        <p:nvPicPr>
          <p:cNvPr id="6" name="Imagen 5">
            <a:extLst>
              <a:ext uri="{FF2B5EF4-FFF2-40B4-BE49-F238E27FC236}">
                <a16:creationId xmlns:a16="http://schemas.microsoft.com/office/drawing/2014/main" id="{4CC808A0-8BE6-38DD-1F14-7FB9AD750552}"/>
              </a:ext>
            </a:extLst>
          </p:cNvPr>
          <p:cNvPicPr>
            <a:picLocks noChangeAspect="1"/>
          </p:cNvPicPr>
          <p:nvPr/>
        </p:nvPicPr>
        <p:blipFill>
          <a:blip r:embed="rId3"/>
          <a:stretch>
            <a:fillRect/>
          </a:stretch>
        </p:blipFill>
        <p:spPr>
          <a:xfrm>
            <a:off x="11687341" y="3413103"/>
            <a:ext cx="11010100" cy="7478663"/>
          </a:xfrm>
          <a:prstGeom prst="rect">
            <a:avLst/>
          </a:prstGeom>
        </p:spPr>
      </p:pic>
      <p:sp>
        <p:nvSpPr>
          <p:cNvPr id="9" name="Titre 1">
            <a:extLst>
              <a:ext uri="{FF2B5EF4-FFF2-40B4-BE49-F238E27FC236}">
                <a16:creationId xmlns:a16="http://schemas.microsoft.com/office/drawing/2014/main" id="{169896F6-4008-F23A-63B2-458C5A353B28}"/>
              </a:ext>
            </a:extLst>
          </p:cNvPr>
          <p:cNvSpPr>
            <a:spLocks noGrp="1"/>
          </p:cNvSpPr>
          <p:nvPr>
            <p:ph type="title"/>
          </p:nvPr>
        </p:nvSpPr>
        <p:spPr>
          <a:xfrm>
            <a:off x="1666241" y="-495487"/>
            <a:ext cx="21031200" cy="2651126"/>
          </a:xfrm>
        </p:spPr>
        <p:txBody>
          <a:bodyPr>
            <a:normAutofit/>
          </a:bodyPr>
          <a:lstStyle/>
          <a:p>
            <a:r>
              <a:rPr lang="en-US" sz="6600" b="1" u="sng" dirty="0"/>
              <a:t>Time for Hyperthermia-Nanoparticles</a:t>
            </a:r>
          </a:p>
        </p:txBody>
      </p:sp>
      <p:sp>
        <p:nvSpPr>
          <p:cNvPr id="2" name="Elipse 1">
            <a:extLst>
              <a:ext uri="{FF2B5EF4-FFF2-40B4-BE49-F238E27FC236}">
                <a16:creationId xmlns:a16="http://schemas.microsoft.com/office/drawing/2014/main" id="{395D752A-7E0F-1EC2-D0DC-A8D05C966529}"/>
              </a:ext>
            </a:extLst>
          </p:cNvPr>
          <p:cNvSpPr/>
          <p:nvPr/>
        </p:nvSpPr>
        <p:spPr>
          <a:xfrm>
            <a:off x="670560" y="5715924"/>
            <a:ext cx="10118034" cy="13147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6400"/>
          </a:p>
        </p:txBody>
      </p:sp>
      <p:sp>
        <p:nvSpPr>
          <p:cNvPr id="3" name="Elipse 2">
            <a:extLst>
              <a:ext uri="{FF2B5EF4-FFF2-40B4-BE49-F238E27FC236}">
                <a16:creationId xmlns:a16="http://schemas.microsoft.com/office/drawing/2014/main" id="{B756A040-0A15-39C6-03C2-6751E31332B8}"/>
              </a:ext>
            </a:extLst>
          </p:cNvPr>
          <p:cNvSpPr/>
          <p:nvPr/>
        </p:nvSpPr>
        <p:spPr>
          <a:xfrm>
            <a:off x="12133374" y="6055360"/>
            <a:ext cx="10118034" cy="1463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6400"/>
          </a:p>
        </p:txBody>
      </p:sp>
    </p:spTree>
    <p:extLst>
      <p:ext uri="{BB962C8B-B14F-4D97-AF65-F5344CB8AC3E}">
        <p14:creationId xmlns:p14="http://schemas.microsoft.com/office/powerpoint/2010/main" val="25843112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1F1FEC9-9540-ADB3-558F-22329A32B5A6}"/>
              </a:ext>
            </a:extLst>
          </p:cNvPr>
          <p:cNvSpPr>
            <a:spLocks noGrp="1"/>
          </p:cNvSpPr>
          <p:nvPr>
            <p:ph type="title"/>
          </p:nvPr>
        </p:nvSpPr>
        <p:spPr>
          <a:xfrm>
            <a:off x="1676400" y="195393"/>
            <a:ext cx="21031200" cy="2651126"/>
          </a:xfrm>
        </p:spPr>
        <p:txBody>
          <a:bodyPr>
            <a:normAutofit/>
          </a:bodyPr>
          <a:lstStyle/>
          <a:p>
            <a:r>
              <a:rPr lang="en-US" sz="6600" b="1" u="sng" dirty="0"/>
              <a:t>Time for Hyperthermia-Nanoparticles</a:t>
            </a:r>
          </a:p>
        </p:txBody>
      </p:sp>
      <p:pic>
        <p:nvPicPr>
          <p:cNvPr id="6" name="Imagen 5">
            <a:extLst>
              <a:ext uri="{FF2B5EF4-FFF2-40B4-BE49-F238E27FC236}">
                <a16:creationId xmlns:a16="http://schemas.microsoft.com/office/drawing/2014/main" id="{7065D928-0629-3B63-C640-A01B7CC83ED7}"/>
              </a:ext>
            </a:extLst>
          </p:cNvPr>
          <p:cNvPicPr>
            <a:picLocks noChangeAspect="1"/>
          </p:cNvPicPr>
          <p:nvPr/>
        </p:nvPicPr>
        <p:blipFill>
          <a:blip r:embed="rId3"/>
          <a:stretch>
            <a:fillRect/>
          </a:stretch>
        </p:blipFill>
        <p:spPr>
          <a:xfrm>
            <a:off x="7315956" y="2540000"/>
            <a:ext cx="8513324" cy="8969559"/>
          </a:xfrm>
          <a:prstGeom prst="rect">
            <a:avLst/>
          </a:prstGeom>
        </p:spPr>
      </p:pic>
      <p:pic>
        <p:nvPicPr>
          <p:cNvPr id="8" name="Imagen 7">
            <a:extLst>
              <a:ext uri="{FF2B5EF4-FFF2-40B4-BE49-F238E27FC236}">
                <a16:creationId xmlns:a16="http://schemas.microsoft.com/office/drawing/2014/main" id="{3D850BEB-C93C-9061-0FA5-DEC65418F9D8}"/>
              </a:ext>
            </a:extLst>
          </p:cNvPr>
          <p:cNvPicPr>
            <a:picLocks noChangeAspect="1"/>
          </p:cNvPicPr>
          <p:nvPr/>
        </p:nvPicPr>
        <p:blipFill rotWithShape="1">
          <a:blip r:embed="rId4"/>
          <a:srcRect t="12568" r="1666" b="71827"/>
          <a:stretch/>
        </p:blipFill>
        <p:spPr>
          <a:xfrm>
            <a:off x="3647440" y="11509559"/>
            <a:ext cx="17983200" cy="1605280"/>
          </a:xfrm>
          <a:prstGeom prst="rect">
            <a:avLst/>
          </a:prstGeom>
        </p:spPr>
      </p:pic>
    </p:spTree>
    <p:extLst>
      <p:ext uri="{BB962C8B-B14F-4D97-AF65-F5344CB8AC3E}">
        <p14:creationId xmlns:p14="http://schemas.microsoft.com/office/powerpoint/2010/main" val="2206786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4A157A-8A9A-49C8-B2D5-4110AA473CFA}"/>
              </a:ext>
            </a:extLst>
          </p:cNvPr>
          <p:cNvSpPr>
            <a:spLocks noGrp="1"/>
          </p:cNvSpPr>
          <p:nvPr>
            <p:ph type="title"/>
          </p:nvPr>
        </p:nvSpPr>
        <p:spPr>
          <a:xfrm>
            <a:off x="1676400" y="296619"/>
            <a:ext cx="21031200" cy="2651126"/>
          </a:xfrm>
        </p:spPr>
        <p:txBody>
          <a:bodyPr>
            <a:normAutofit/>
          </a:bodyPr>
          <a:lstStyle/>
          <a:p>
            <a:r>
              <a:rPr lang="en-US" sz="7200" b="1" u="sng" dirty="0"/>
              <a:t>Time for Hyperthermia-Nanoparticles</a:t>
            </a:r>
          </a:p>
        </p:txBody>
      </p:sp>
      <p:sp>
        <p:nvSpPr>
          <p:cNvPr id="3" name="Espace réservé du contenu 2">
            <a:extLst>
              <a:ext uri="{FF2B5EF4-FFF2-40B4-BE49-F238E27FC236}">
                <a16:creationId xmlns:a16="http://schemas.microsoft.com/office/drawing/2014/main" id="{861D8AED-36D7-49DB-93AC-52EB5AAAC608}"/>
              </a:ext>
            </a:extLst>
          </p:cNvPr>
          <p:cNvSpPr>
            <a:spLocks noGrp="1"/>
          </p:cNvSpPr>
          <p:nvPr>
            <p:ph idx="1"/>
          </p:nvPr>
        </p:nvSpPr>
        <p:spPr>
          <a:xfrm>
            <a:off x="1888815" y="2358465"/>
            <a:ext cx="21378530" cy="9678784"/>
          </a:xfrm>
        </p:spPr>
        <p:txBody>
          <a:bodyPr>
            <a:normAutofit/>
          </a:bodyPr>
          <a:lstStyle/>
          <a:p>
            <a:pPr>
              <a:spcBef>
                <a:spcPts val="1600"/>
              </a:spcBef>
              <a:spcAft>
                <a:spcPts val="1600"/>
              </a:spcAft>
            </a:pPr>
            <a:r>
              <a:rPr lang="en-US" sz="4200" dirty="0"/>
              <a:t>La </a:t>
            </a:r>
            <a:r>
              <a:rPr lang="en-US" sz="4200" dirty="0" err="1"/>
              <a:t>combinación</a:t>
            </a:r>
            <a:r>
              <a:rPr lang="en-US" sz="4200" dirty="0"/>
              <a:t> de </a:t>
            </a:r>
            <a:r>
              <a:rPr lang="en-US" sz="4200" b="1" dirty="0" err="1"/>
              <a:t>Hipertermia</a:t>
            </a:r>
            <a:r>
              <a:rPr lang="en-US" sz="4200" b="1" dirty="0"/>
              <a:t> y </a:t>
            </a:r>
            <a:r>
              <a:rPr lang="en-US" sz="4200" b="1" dirty="0" err="1"/>
              <a:t>Nanopartículas</a:t>
            </a:r>
            <a:r>
              <a:rPr lang="en-US" sz="4200" b="1" dirty="0"/>
              <a:t> (+/- RT) </a:t>
            </a:r>
            <a:r>
              <a:rPr lang="en-US" sz="4200" dirty="0"/>
              <a:t>es </a:t>
            </a:r>
            <a:r>
              <a:rPr lang="en-US" sz="4200" b="1" dirty="0" err="1">
                <a:solidFill>
                  <a:srgbClr val="0000FF"/>
                </a:solidFill>
              </a:rPr>
              <a:t>factible</a:t>
            </a:r>
            <a:r>
              <a:rPr lang="en-US" sz="4200" b="1" dirty="0">
                <a:solidFill>
                  <a:srgbClr val="0000FF"/>
                </a:solidFill>
              </a:rPr>
              <a:t> y </a:t>
            </a:r>
            <a:r>
              <a:rPr lang="en-US" sz="4200" b="1" dirty="0" err="1">
                <a:solidFill>
                  <a:schemeClr val="tx1"/>
                </a:solidFill>
              </a:rPr>
              <a:t>segura</a:t>
            </a:r>
            <a:r>
              <a:rPr lang="en-US" sz="4200" b="1" dirty="0">
                <a:solidFill>
                  <a:schemeClr val="tx1"/>
                </a:solidFill>
              </a:rPr>
              <a:t> </a:t>
            </a:r>
            <a:r>
              <a:rPr lang="en-US" sz="4200" dirty="0">
                <a:solidFill>
                  <a:schemeClr val="tx1"/>
                </a:solidFill>
              </a:rPr>
              <a:t>para </a:t>
            </a:r>
            <a:r>
              <a:rPr lang="en-US" sz="4200" dirty="0" err="1">
                <a:solidFill>
                  <a:schemeClr val="tx1"/>
                </a:solidFill>
              </a:rPr>
              <a:t>su</a:t>
            </a:r>
            <a:r>
              <a:rPr lang="en-US" sz="4200" dirty="0">
                <a:solidFill>
                  <a:schemeClr val="tx1"/>
                </a:solidFill>
              </a:rPr>
              <a:t> </a:t>
            </a:r>
            <a:r>
              <a:rPr lang="en-US" sz="4200" dirty="0" err="1">
                <a:solidFill>
                  <a:schemeClr val="tx1"/>
                </a:solidFill>
              </a:rPr>
              <a:t>utlización</a:t>
            </a:r>
            <a:r>
              <a:rPr lang="en-US" sz="4200" dirty="0">
                <a:solidFill>
                  <a:schemeClr val="tx1"/>
                </a:solidFill>
              </a:rPr>
              <a:t> </a:t>
            </a:r>
            <a:r>
              <a:rPr lang="en-US" sz="4200" dirty="0" err="1">
                <a:solidFill>
                  <a:schemeClr val="tx1"/>
                </a:solidFill>
              </a:rPr>
              <a:t>en</a:t>
            </a:r>
            <a:r>
              <a:rPr lang="en-US" sz="4200" dirty="0">
                <a:solidFill>
                  <a:schemeClr val="tx1"/>
                </a:solidFill>
              </a:rPr>
              <a:t> un </a:t>
            </a:r>
            <a:r>
              <a:rPr lang="en-US" sz="4200" dirty="0" err="1">
                <a:solidFill>
                  <a:schemeClr val="tx1"/>
                </a:solidFill>
              </a:rPr>
              <a:t>subgrupo</a:t>
            </a:r>
            <a:r>
              <a:rPr lang="en-US" sz="4200" dirty="0">
                <a:solidFill>
                  <a:schemeClr val="tx1"/>
                </a:solidFill>
              </a:rPr>
              <a:t> </a:t>
            </a:r>
            <a:r>
              <a:rPr lang="en-US" sz="4200" dirty="0" err="1">
                <a:solidFill>
                  <a:schemeClr val="tx1"/>
                </a:solidFill>
              </a:rPr>
              <a:t>amplio</a:t>
            </a:r>
            <a:r>
              <a:rPr lang="en-US" sz="4200" dirty="0">
                <a:solidFill>
                  <a:schemeClr val="tx1"/>
                </a:solidFill>
              </a:rPr>
              <a:t> de </a:t>
            </a:r>
            <a:r>
              <a:rPr lang="en-US" sz="4200" dirty="0" err="1">
                <a:solidFill>
                  <a:schemeClr val="tx1"/>
                </a:solidFill>
              </a:rPr>
              <a:t>localizaciones</a:t>
            </a:r>
            <a:r>
              <a:rPr lang="en-US" sz="4200" dirty="0">
                <a:solidFill>
                  <a:schemeClr val="tx1"/>
                </a:solidFill>
              </a:rPr>
              <a:t> </a:t>
            </a:r>
            <a:r>
              <a:rPr lang="en-US" sz="4200" dirty="0" err="1">
                <a:solidFill>
                  <a:schemeClr val="tx1"/>
                </a:solidFill>
              </a:rPr>
              <a:t>tumorales</a:t>
            </a:r>
            <a:endParaRPr lang="en-US" sz="4200" dirty="0">
              <a:solidFill>
                <a:schemeClr val="tx1"/>
              </a:solidFill>
            </a:endParaRPr>
          </a:p>
          <a:p>
            <a:pPr>
              <a:spcBef>
                <a:spcPts val="1600"/>
              </a:spcBef>
              <a:spcAft>
                <a:spcPts val="1600"/>
              </a:spcAft>
            </a:pPr>
            <a:r>
              <a:rPr lang="en-US" sz="4200" dirty="0">
                <a:solidFill>
                  <a:schemeClr val="tx1"/>
                </a:solidFill>
              </a:rPr>
              <a:t>La </a:t>
            </a:r>
            <a:r>
              <a:rPr lang="en-US" sz="4200" dirty="0" err="1">
                <a:solidFill>
                  <a:schemeClr val="tx1"/>
                </a:solidFill>
              </a:rPr>
              <a:t>Hipertermia</a:t>
            </a:r>
            <a:r>
              <a:rPr lang="en-US" sz="4200" dirty="0">
                <a:solidFill>
                  <a:schemeClr val="tx1"/>
                </a:solidFill>
              </a:rPr>
              <a:t> </a:t>
            </a:r>
            <a:r>
              <a:rPr lang="en-US" sz="4200" dirty="0" err="1">
                <a:solidFill>
                  <a:schemeClr val="tx1"/>
                </a:solidFill>
              </a:rPr>
              <a:t>ofrece</a:t>
            </a:r>
            <a:r>
              <a:rPr lang="en-US" sz="4200" dirty="0">
                <a:solidFill>
                  <a:schemeClr val="tx1"/>
                </a:solidFill>
              </a:rPr>
              <a:t> </a:t>
            </a:r>
            <a:r>
              <a:rPr lang="en-US" sz="4200" dirty="0" err="1">
                <a:solidFill>
                  <a:schemeClr val="tx1"/>
                </a:solidFill>
              </a:rPr>
              <a:t>actualmente</a:t>
            </a:r>
            <a:r>
              <a:rPr lang="en-US" sz="4200" dirty="0">
                <a:solidFill>
                  <a:schemeClr val="tx1"/>
                </a:solidFill>
              </a:rPr>
              <a:t> </a:t>
            </a:r>
            <a:r>
              <a:rPr lang="en-US" sz="4200" b="1" dirty="0" err="1">
                <a:solidFill>
                  <a:srgbClr val="0000FF"/>
                </a:solidFill>
              </a:rPr>
              <a:t>mejores</a:t>
            </a:r>
            <a:r>
              <a:rPr lang="en-US" sz="4200" b="1" dirty="0">
                <a:solidFill>
                  <a:srgbClr val="0000FF"/>
                </a:solidFill>
              </a:rPr>
              <a:t> </a:t>
            </a:r>
            <a:r>
              <a:rPr lang="en-US" sz="4200" b="1" dirty="0" err="1">
                <a:solidFill>
                  <a:srgbClr val="0000FF"/>
                </a:solidFill>
              </a:rPr>
              <a:t>resultados</a:t>
            </a:r>
            <a:r>
              <a:rPr lang="en-US" sz="4200" b="1" dirty="0">
                <a:solidFill>
                  <a:srgbClr val="0000FF"/>
                </a:solidFill>
              </a:rPr>
              <a:t> </a:t>
            </a:r>
            <a:r>
              <a:rPr lang="en-US" sz="4200" b="1" dirty="0" err="1">
                <a:solidFill>
                  <a:srgbClr val="0000FF"/>
                </a:solidFill>
              </a:rPr>
              <a:t>clinicos</a:t>
            </a:r>
            <a:r>
              <a:rPr lang="en-US" sz="4200" b="1" dirty="0">
                <a:solidFill>
                  <a:srgbClr val="0000FF"/>
                </a:solidFill>
              </a:rPr>
              <a:t> </a:t>
            </a:r>
            <a:r>
              <a:rPr lang="en-US" sz="4200" dirty="0">
                <a:solidFill>
                  <a:schemeClr val="tx1"/>
                </a:solidFill>
              </a:rPr>
              <a:t>gracias a las </a:t>
            </a:r>
            <a:r>
              <a:rPr lang="en-US" sz="4200" b="1" dirty="0" err="1">
                <a:solidFill>
                  <a:srgbClr val="0000FF"/>
                </a:solidFill>
              </a:rPr>
              <a:t>avance</a:t>
            </a:r>
            <a:r>
              <a:rPr lang="en-US" sz="4200" b="1" dirty="0">
                <a:solidFill>
                  <a:srgbClr val="0000FF"/>
                </a:solidFill>
              </a:rPr>
              <a:t> </a:t>
            </a:r>
            <a:r>
              <a:rPr lang="en-US" sz="4200" b="1" dirty="0" err="1">
                <a:solidFill>
                  <a:srgbClr val="0000FF"/>
                </a:solidFill>
              </a:rPr>
              <a:t>tecnológicos</a:t>
            </a:r>
            <a:r>
              <a:rPr lang="en-US" sz="4200" b="1" dirty="0">
                <a:solidFill>
                  <a:srgbClr val="0000FF"/>
                </a:solidFill>
              </a:rPr>
              <a:t> y </a:t>
            </a:r>
            <a:r>
              <a:rPr lang="en-US" sz="4200" b="1" dirty="0" err="1">
                <a:solidFill>
                  <a:srgbClr val="0000FF"/>
                </a:solidFill>
              </a:rPr>
              <a:t>equipos</a:t>
            </a:r>
            <a:r>
              <a:rPr lang="en-US" sz="4200" b="1" dirty="0">
                <a:solidFill>
                  <a:srgbClr val="0000FF"/>
                </a:solidFill>
              </a:rPr>
              <a:t> </a:t>
            </a:r>
            <a:r>
              <a:rPr lang="en-US" sz="4200" b="1" dirty="0" err="1">
                <a:solidFill>
                  <a:srgbClr val="0000FF"/>
                </a:solidFill>
              </a:rPr>
              <a:t>disponibles</a:t>
            </a:r>
            <a:endParaRPr lang="en-US" sz="4200" b="1" dirty="0">
              <a:solidFill>
                <a:srgbClr val="0000FF"/>
              </a:solidFill>
            </a:endParaRPr>
          </a:p>
          <a:p>
            <a:pPr lvl="1">
              <a:spcBef>
                <a:spcPts val="1600"/>
              </a:spcBef>
              <a:spcAft>
                <a:spcPts val="1600"/>
              </a:spcAft>
            </a:pPr>
            <a:r>
              <a:rPr lang="en-US" sz="4200" dirty="0">
                <a:solidFill>
                  <a:schemeClr val="tx1"/>
                </a:solidFill>
              </a:rPr>
              <a:t>Hay un </a:t>
            </a:r>
            <a:r>
              <a:rPr lang="en-US" sz="4200" dirty="0" err="1">
                <a:solidFill>
                  <a:schemeClr val="tx1"/>
                </a:solidFill>
              </a:rPr>
              <a:t>creciente</a:t>
            </a:r>
            <a:r>
              <a:rPr lang="en-US" sz="4200" dirty="0">
                <a:solidFill>
                  <a:schemeClr val="tx1"/>
                </a:solidFill>
              </a:rPr>
              <a:t> </a:t>
            </a:r>
            <a:r>
              <a:rPr lang="en-US" sz="4200" dirty="0" err="1">
                <a:solidFill>
                  <a:schemeClr val="tx1"/>
                </a:solidFill>
              </a:rPr>
              <a:t>número</a:t>
            </a:r>
            <a:r>
              <a:rPr lang="en-US" sz="4200" dirty="0">
                <a:solidFill>
                  <a:schemeClr val="tx1"/>
                </a:solidFill>
              </a:rPr>
              <a:t> de </a:t>
            </a:r>
            <a:r>
              <a:rPr lang="en-US" sz="4200" dirty="0" err="1">
                <a:solidFill>
                  <a:schemeClr val="tx1"/>
                </a:solidFill>
              </a:rPr>
              <a:t>paises</a:t>
            </a:r>
            <a:r>
              <a:rPr lang="en-US" sz="4200" dirty="0">
                <a:solidFill>
                  <a:schemeClr val="tx1"/>
                </a:solidFill>
              </a:rPr>
              <a:t> con </a:t>
            </a:r>
            <a:r>
              <a:rPr lang="en-US" sz="4200" dirty="0" err="1">
                <a:solidFill>
                  <a:schemeClr val="tx1"/>
                </a:solidFill>
              </a:rPr>
              <a:t>disponibilidad</a:t>
            </a:r>
            <a:r>
              <a:rPr lang="en-US" sz="4200" dirty="0">
                <a:solidFill>
                  <a:schemeClr val="tx1"/>
                </a:solidFill>
              </a:rPr>
              <a:t> de </a:t>
            </a:r>
            <a:r>
              <a:rPr lang="en-US" sz="4200" dirty="0" err="1">
                <a:solidFill>
                  <a:schemeClr val="tx1"/>
                </a:solidFill>
              </a:rPr>
              <a:t>centros</a:t>
            </a:r>
            <a:r>
              <a:rPr lang="en-US" sz="4200" dirty="0">
                <a:solidFill>
                  <a:schemeClr val="tx1"/>
                </a:solidFill>
              </a:rPr>
              <a:t> para </a:t>
            </a:r>
            <a:r>
              <a:rPr lang="en-US" sz="4200" dirty="0" err="1">
                <a:solidFill>
                  <a:schemeClr val="tx1"/>
                </a:solidFill>
              </a:rPr>
              <a:t>ofrecer</a:t>
            </a:r>
            <a:r>
              <a:rPr lang="en-US" sz="4200" dirty="0">
                <a:solidFill>
                  <a:schemeClr val="tx1"/>
                </a:solidFill>
              </a:rPr>
              <a:t> </a:t>
            </a:r>
            <a:r>
              <a:rPr lang="en-US" sz="4200" dirty="0" err="1">
                <a:solidFill>
                  <a:schemeClr val="tx1"/>
                </a:solidFill>
              </a:rPr>
              <a:t>estas</a:t>
            </a:r>
            <a:r>
              <a:rPr lang="en-US" sz="4200" dirty="0">
                <a:solidFill>
                  <a:schemeClr val="tx1"/>
                </a:solidFill>
              </a:rPr>
              <a:t> </a:t>
            </a:r>
            <a:r>
              <a:rPr lang="en-US" sz="4200" dirty="0" err="1">
                <a:solidFill>
                  <a:schemeClr val="tx1"/>
                </a:solidFill>
              </a:rPr>
              <a:t>técnicas</a:t>
            </a:r>
            <a:r>
              <a:rPr lang="en-US" sz="4200" dirty="0">
                <a:solidFill>
                  <a:schemeClr val="tx1"/>
                </a:solidFill>
              </a:rPr>
              <a:t>, con </a:t>
            </a:r>
            <a:r>
              <a:rPr lang="en-US" sz="4200" dirty="0" err="1">
                <a:solidFill>
                  <a:schemeClr val="tx1"/>
                </a:solidFill>
              </a:rPr>
              <a:t>resultados</a:t>
            </a:r>
            <a:r>
              <a:rPr lang="en-US" sz="4200" dirty="0">
                <a:solidFill>
                  <a:schemeClr val="tx1"/>
                </a:solidFill>
              </a:rPr>
              <a:t> </a:t>
            </a:r>
            <a:r>
              <a:rPr lang="en-US" sz="4200" dirty="0" err="1">
                <a:solidFill>
                  <a:schemeClr val="tx1"/>
                </a:solidFill>
              </a:rPr>
              <a:t>muy</a:t>
            </a:r>
            <a:r>
              <a:rPr lang="en-US" sz="4200" dirty="0">
                <a:solidFill>
                  <a:schemeClr val="tx1"/>
                </a:solidFill>
              </a:rPr>
              <a:t> </a:t>
            </a:r>
            <a:r>
              <a:rPr lang="en-US" sz="4200" dirty="0" err="1">
                <a:solidFill>
                  <a:schemeClr val="tx1"/>
                </a:solidFill>
              </a:rPr>
              <a:t>prometedores</a:t>
            </a:r>
            <a:r>
              <a:rPr lang="en-US" sz="4200" dirty="0">
                <a:solidFill>
                  <a:schemeClr val="tx1"/>
                </a:solidFill>
              </a:rPr>
              <a:t> </a:t>
            </a:r>
            <a:r>
              <a:rPr lang="en-US" sz="4200" dirty="0" err="1">
                <a:solidFill>
                  <a:schemeClr val="tx1"/>
                </a:solidFill>
              </a:rPr>
              <a:t>en</a:t>
            </a:r>
            <a:r>
              <a:rPr lang="en-US" sz="4200" dirty="0">
                <a:solidFill>
                  <a:schemeClr val="tx1"/>
                </a:solidFill>
              </a:rPr>
              <a:t> </a:t>
            </a:r>
            <a:r>
              <a:rPr lang="en-US" sz="4200" dirty="0" err="1">
                <a:solidFill>
                  <a:schemeClr val="tx1"/>
                </a:solidFill>
              </a:rPr>
              <a:t>situaciones</a:t>
            </a:r>
            <a:r>
              <a:rPr lang="en-US" sz="4200" dirty="0">
                <a:solidFill>
                  <a:schemeClr val="tx1"/>
                </a:solidFill>
              </a:rPr>
              <a:t> </a:t>
            </a:r>
            <a:r>
              <a:rPr lang="en-US" sz="4200" dirty="0" err="1">
                <a:solidFill>
                  <a:schemeClr val="tx1"/>
                </a:solidFill>
              </a:rPr>
              <a:t>oncológicas</a:t>
            </a:r>
            <a:r>
              <a:rPr lang="en-US" sz="4200" dirty="0">
                <a:solidFill>
                  <a:schemeClr val="tx1"/>
                </a:solidFill>
              </a:rPr>
              <a:t> con </a:t>
            </a:r>
            <a:r>
              <a:rPr lang="en-US" sz="4200" dirty="0" err="1">
                <a:solidFill>
                  <a:schemeClr val="tx1"/>
                </a:solidFill>
              </a:rPr>
              <a:t>resultados</a:t>
            </a:r>
            <a:r>
              <a:rPr lang="en-US" sz="4200" dirty="0">
                <a:solidFill>
                  <a:schemeClr val="tx1"/>
                </a:solidFill>
              </a:rPr>
              <a:t> </a:t>
            </a:r>
            <a:r>
              <a:rPr lang="en-US" sz="4200" dirty="0" err="1">
                <a:solidFill>
                  <a:schemeClr val="tx1"/>
                </a:solidFill>
              </a:rPr>
              <a:t>adversos</a:t>
            </a:r>
            <a:r>
              <a:rPr lang="en-US" sz="4200" dirty="0">
                <a:solidFill>
                  <a:schemeClr val="tx1"/>
                </a:solidFill>
              </a:rPr>
              <a:t> </a:t>
            </a:r>
            <a:r>
              <a:rPr lang="en-US" sz="4200" dirty="0">
                <a:solidFill>
                  <a:srgbClr val="0000FF"/>
                </a:solidFill>
              </a:rPr>
              <a:t>(</a:t>
            </a:r>
            <a:r>
              <a:rPr lang="en-US" sz="4200" dirty="0" err="1">
                <a:solidFill>
                  <a:srgbClr val="0000FF"/>
                </a:solidFill>
              </a:rPr>
              <a:t>Tumores</a:t>
            </a:r>
            <a:r>
              <a:rPr lang="en-US" sz="4200" dirty="0">
                <a:solidFill>
                  <a:srgbClr val="0000FF"/>
                </a:solidFill>
              </a:rPr>
              <a:t> del SNC, Sarcomas, </a:t>
            </a:r>
            <a:r>
              <a:rPr lang="en-US" sz="4200" dirty="0" err="1">
                <a:solidFill>
                  <a:srgbClr val="0000FF"/>
                </a:solidFill>
              </a:rPr>
              <a:t>CyC</a:t>
            </a:r>
            <a:r>
              <a:rPr lang="en-US" sz="4200" dirty="0">
                <a:solidFill>
                  <a:srgbClr val="0000FF"/>
                </a:solidFill>
              </a:rPr>
              <a:t>, </a:t>
            </a:r>
            <a:r>
              <a:rPr lang="en-US" sz="4200" dirty="0" err="1">
                <a:solidFill>
                  <a:srgbClr val="0000FF"/>
                </a:solidFill>
              </a:rPr>
              <a:t>lesiones</a:t>
            </a:r>
            <a:r>
              <a:rPr lang="en-US" sz="4200" dirty="0">
                <a:solidFill>
                  <a:srgbClr val="0000FF"/>
                </a:solidFill>
              </a:rPr>
              <a:t> hepaticas, </a:t>
            </a:r>
            <a:r>
              <a:rPr lang="en-US" sz="4200" dirty="0" err="1">
                <a:solidFill>
                  <a:srgbClr val="0000FF"/>
                </a:solidFill>
              </a:rPr>
              <a:t>etc</a:t>
            </a:r>
            <a:r>
              <a:rPr lang="en-US" sz="4200" dirty="0">
                <a:solidFill>
                  <a:srgbClr val="0000FF"/>
                </a:solidFill>
              </a:rPr>
              <a:t>)</a:t>
            </a:r>
          </a:p>
          <a:p>
            <a:pPr>
              <a:spcBef>
                <a:spcPts val="1600"/>
              </a:spcBef>
              <a:spcAft>
                <a:spcPts val="1600"/>
              </a:spcAft>
            </a:pPr>
            <a:r>
              <a:rPr lang="en-US" sz="4200" dirty="0" err="1"/>
              <a:t>Existe</a:t>
            </a:r>
            <a:r>
              <a:rPr lang="en-US" sz="4200" dirty="0"/>
              <a:t> </a:t>
            </a:r>
            <a:r>
              <a:rPr lang="en-US" sz="4200" dirty="0" err="1"/>
              <a:t>una</a:t>
            </a:r>
            <a:r>
              <a:rPr lang="en-US" sz="4200" dirty="0"/>
              <a:t> </a:t>
            </a:r>
            <a:r>
              <a:rPr lang="en-US" sz="4200" dirty="0" err="1"/>
              <a:t>urgente</a:t>
            </a:r>
            <a:r>
              <a:rPr lang="en-US" sz="4200" dirty="0"/>
              <a:t> </a:t>
            </a:r>
            <a:r>
              <a:rPr lang="en-US" sz="4200" dirty="0" err="1"/>
              <a:t>necesidad</a:t>
            </a:r>
            <a:r>
              <a:rPr lang="en-US" sz="4200" dirty="0"/>
              <a:t> de </a:t>
            </a:r>
            <a:r>
              <a:rPr lang="en-US" sz="4200" b="1" dirty="0" err="1"/>
              <a:t>regulación</a:t>
            </a:r>
            <a:r>
              <a:rPr lang="en-US" sz="4200" b="1" dirty="0"/>
              <a:t> legal </a:t>
            </a:r>
            <a:r>
              <a:rPr lang="en-US" sz="4200" dirty="0"/>
              <a:t>para </a:t>
            </a:r>
            <a:r>
              <a:rPr lang="en-US" sz="4200" dirty="0" err="1"/>
              <a:t>poder</a:t>
            </a:r>
            <a:r>
              <a:rPr lang="en-US" sz="4200" dirty="0"/>
              <a:t> </a:t>
            </a:r>
            <a:r>
              <a:rPr lang="en-US" sz="4200" dirty="0" err="1">
                <a:solidFill>
                  <a:srgbClr val="0000FF"/>
                </a:solidFill>
              </a:rPr>
              <a:t>utilizar</a:t>
            </a:r>
            <a:r>
              <a:rPr lang="en-US" sz="4200" dirty="0">
                <a:solidFill>
                  <a:srgbClr val="0000FF"/>
                </a:solidFill>
              </a:rPr>
              <a:t> e </a:t>
            </a:r>
            <a:r>
              <a:rPr lang="en-US" sz="4200" dirty="0" err="1">
                <a:solidFill>
                  <a:srgbClr val="0000FF"/>
                </a:solidFill>
              </a:rPr>
              <a:t>incorporar</a:t>
            </a:r>
            <a:r>
              <a:rPr lang="en-US" sz="4200" dirty="0">
                <a:solidFill>
                  <a:srgbClr val="0000FF"/>
                </a:solidFill>
              </a:rPr>
              <a:t> a </a:t>
            </a:r>
            <a:r>
              <a:rPr lang="en-US" sz="4200" dirty="0" err="1">
                <a:solidFill>
                  <a:srgbClr val="0000FF"/>
                </a:solidFill>
              </a:rPr>
              <a:t>nivel</a:t>
            </a:r>
            <a:r>
              <a:rPr lang="en-US" sz="4200" dirty="0">
                <a:solidFill>
                  <a:srgbClr val="0000FF"/>
                </a:solidFill>
              </a:rPr>
              <a:t> </a:t>
            </a:r>
            <a:r>
              <a:rPr lang="en-US" sz="4200" dirty="0" err="1">
                <a:solidFill>
                  <a:srgbClr val="0000FF"/>
                </a:solidFill>
              </a:rPr>
              <a:t>asistencial</a:t>
            </a:r>
            <a:r>
              <a:rPr lang="en-US" sz="4200" dirty="0"/>
              <a:t> </a:t>
            </a:r>
            <a:r>
              <a:rPr lang="en-US" sz="4200" dirty="0" err="1"/>
              <a:t>estas</a:t>
            </a:r>
            <a:r>
              <a:rPr lang="en-US" sz="4200" dirty="0"/>
              <a:t> </a:t>
            </a:r>
            <a:r>
              <a:rPr lang="en-US" sz="4200" dirty="0" err="1"/>
              <a:t>técnicas</a:t>
            </a:r>
            <a:endParaRPr lang="en-US" sz="4200" dirty="0"/>
          </a:p>
        </p:txBody>
      </p:sp>
    </p:spTree>
    <p:extLst>
      <p:ext uri="{BB962C8B-B14F-4D97-AF65-F5344CB8AC3E}">
        <p14:creationId xmlns:p14="http://schemas.microsoft.com/office/powerpoint/2010/main" val="906234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E250D35-EB02-6491-DB9E-D80BA11C1D21}"/>
              </a:ext>
            </a:extLst>
          </p:cNvPr>
          <p:cNvPicPr>
            <a:picLocks noChangeAspect="1"/>
          </p:cNvPicPr>
          <p:nvPr/>
        </p:nvPicPr>
        <p:blipFill rotWithShape="1">
          <a:blip r:embed="rId3">
            <a:extLst>
              <a:ext uri="{28A0092B-C50C-407E-A947-70E740481C1C}">
                <a14:useLocalDpi xmlns:a14="http://schemas.microsoft.com/office/drawing/2010/main" val="0"/>
              </a:ext>
            </a:extLst>
          </a:blip>
          <a:srcRect l="10355" t="13513" r="8227"/>
          <a:stretch/>
        </p:blipFill>
        <p:spPr bwMode="auto">
          <a:xfrm>
            <a:off x="12864346" y="6571802"/>
            <a:ext cx="10812841"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C60DA1A7-FA8A-335C-0296-CCB4408DA8D1}"/>
              </a:ext>
            </a:extLst>
          </p:cNvPr>
          <p:cNvSpPr>
            <a:spLocks noGrp="1"/>
          </p:cNvSpPr>
          <p:nvPr>
            <p:ph type="title"/>
          </p:nvPr>
        </p:nvSpPr>
        <p:spPr>
          <a:xfrm>
            <a:off x="1734008" y="175073"/>
            <a:ext cx="21031200" cy="2651126"/>
          </a:xfrm>
        </p:spPr>
        <p:txBody>
          <a:bodyPr>
            <a:normAutofit/>
          </a:bodyPr>
          <a:lstStyle/>
          <a:p>
            <a:r>
              <a:rPr lang="en-US" sz="6600" b="1" u="sng" dirty="0"/>
              <a:t>Time for Hyperthermia-Nanoparticles</a:t>
            </a:r>
          </a:p>
        </p:txBody>
      </p:sp>
      <p:sp>
        <p:nvSpPr>
          <p:cNvPr id="3" name="Rectangle 2">
            <a:extLst>
              <a:ext uri="{FF2B5EF4-FFF2-40B4-BE49-F238E27FC236}">
                <a16:creationId xmlns:a16="http://schemas.microsoft.com/office/drawing/2014/main" id="{1692E5BD-0009-8DAD-D0BA-02B47E8524A7}"/>
              </a:ext>
            </a:extLst>
          </p:cNvPr>
          <p:cNvSpPr>
            <a:spLocks noChangeArrowheads="1"/>
          </p:cNvSpPr>
          <p:nvPr/>
        </p:nvSpPr>
        <p:spPr bwMode="auto">
          <a:xfrm>
            <a:off x="1327608" y="5411457"/>
            <a:ext cx="1828992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ctr" eaLnBrk="1" hangingPunct="1">
              <a:lnSpc>
                <a:spcPct val="93000"/>
              </a:lnSpc>
              <a:buClrTx/>
              <a:buFontTx/>
              <a:buNone/>
            </a:pPr>
            <a:r>
              <a:rPr lang="es-ES" altLang="es-ES" sz="5400" b="1" dirty="0">
                <a:solidFill>
                  <a:srgbClr val="3333CC"/>
                </a:solidFill>
              </a:rPr>
              <a:t>- </a:t>
            </a:r>
            <a:r>
              <a:rPr lang="es-ES" altLang="es-ES" sz="4800" b="1" dirty="0" err="1">
                <a:solidFill>
                  <a:schemeClr val="tx1"/>
                </a:solidFill>
              </a:rPr>
              <a:t>But</a:t>
            </a:r>
            <a:r>
              <a:rPr lang="es-ES" altLang="es-ES" sz="4800" b="1" dirty="0">
                <a:solidFill>
                  <a:schemeClr val="tx1"/>
                </a:solidFill>
              </a:rPr>
              <a:t> </a:t>
            </a:r>
            <a:r>
              <a:rPr lang="es-ES" altLang="es-ES" sz="4800" b="1" dirty="0" err="1">
                <a:solidFill>
                  <a:schemeClr val="tx1"/>
                </a:solidFill>
              </a:rPr>
              <a:t>it´s</a:t>
            </a:r>
            <a:r>
              <a:rPr lang="es-ES" altLang="es-ES" sz="4800" b="1" dirty="0">
                <a:solidFill>
                  <a:schemeClr val="tx1"/>
                </a:solidFill>
              </a:rPr>
              <a:t> </a:t>
            </a:r>
            <a:r>
              <a:rPr lang="es-ES" altLang="es-ES" sz="4800" b="1" dirty="0" err="1">
                <a:solidFill>
                  <a:schemeClr val="tx1"/>
                </a:solidFill>
              </a:rPr>
              <a:t>also</a:t>
            </a:r>
            <a:r>
              <a:rPr lang="es-ES" altLang="es-ES" sz="4800" b="1" dirty="0">
                <a:solidFill>
                  <a:schemeClr val="tx1"/>
                </a:solidFill>
              </a:rPr>
              <a:t> a </a:t>
            </a:r>
            <a:r>
              <a:rPr lang="es-ES" altLang="es-ES" sz="4800" b="1" dirty="0" err="1">
                <a:solidFill>
                  <a:schemeClr val="tx1"/>
                </a:solidFill>
              </a:rPr>
              <a:t>big</a:t>
            </a:r>
            <a:r>
              <a:rPr lang="es-ES" altLang="es-ES" sz="4800" b="1" dirty="0">
                <a:solidFill>
                  <a:schemeClr val="tx1"/>
                </a:solidFill>
              </a:rPr>
              <a:t> </a:t>
            </a:r>
            <a:r>
              <a:rPr lang="es-ES" altLang="es-ES" sz="4800" b="1" dirty="0" err="1">
                <a:solidFill>
                  <a:schemeClr val="tx1"/>
                </a:solidFill>
              </a:rPr>
              <a:t>oportunity</a:t>
            </a:r>
            <a:r>
              <a:rPr lang="es-ES" altLang="es-ES" sz="4800" b="1" dirty="0">
                <a:solidFill>
                  <a:schemeClr val="tx1"/>
                </a:solidFill>
              </a:rPr>
              <a:t> </a:t>
            </a:r>
            <a:r>
              <a:rPr lang="es-ES" altLang="es-ES" sz="4800" b="1" dirty="0" err="1">
                <a:solidFill>
                  <a:srgbClr val="3333CC"/>
                </a:solidFill>
              </a:rPr>
              <a:t>to</a:t>
            </a:r>
            <a:r>
              <a:rPr lang="es-ES" altLang="es-ES" sz="4800" b="1" dirty="0">
                <a:solidFill>
                  <a:srgbClr val="3333CC"/>
                </a:solidFill>
              </a:rPr>
              <a:t> </a:t>
            </a:r>
            <a:r>
              <a:rPr lang="es-ES" altLang="es-ES" sz="4800" b="1" dirty="0" err="1">
                <a:solidFill>
                  <a:srgbClr val="3333CC"/>
                </a:solidFill>
              </a:rPr>
              <a:t>make</a:t>
            </a:r>
            <a:r>
              <a:rPr lang="es-ES" altLang="es-ES" sz="4800" b="1" dirty="0">
                <a:solidFill>
                  <a:srgbClr val="3333CC"/>
                </a:solidFill>
              </a:rPr>
              <a:t> </a:t>
            </a:r>
            <a:r>
              <a:rPr lang="es-ES" altLang="es-ES" sz="4800" b="1" dirty="0" err="1">
                <a:solidFill>
                  <a:srgbClr val="3333CC"/>
                </a:solidFill>
              </a:rPr>
              <a:t>bussines</a:t>
            </a:r>
            <a:endParaRPr lang="es-ES" altLang="es-ES" sz="4800" b="1" dirty="0">
              <a:solidFill>
                <a:srgbClr val="3333CC"/>
              </a:solidFill>
            </a:endParaRPr>
          </a:p>
        </p:txBody>
      </p:sp>
      <p:pic>
        <p:nvPicPr>
          <p:cNvPr id="5" name="Picture 6" descr="ABC">
            <a:extLst>
              <a:ext uri="{FF2B5EF4-FFF2-40B4-BE49-F238E27FC236}">
                <a16:creationId xmlns:a16="http://schemas.microsoft.com/office/drawing/2014/main" id="{49646A32-CA24-D0A0-EF2E-B993F55B2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061" y="6571802"/>
            <a:ext cx="9314307"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188129A1-231F-1F84-DE81-FFCC7123D722}"/>
              </a:ext>
            </a:extLst>
          </p:cNvPr>
          <p:cNvSpPr>
            <a:spLocks noChangeArrowheads="1"/>
          </p:cNvSpPr>
          <p:nvPr/>
        </p:nvSpPr>
        <p:spPr bwMode="auto">
          <a:xfrm>
            <a:off x="2933581" y="2760331"/>
            <a:ext cx="20674330"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41313">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1pPr>
            <a:lvl2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2pPr>
            <a:lvl3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3pPr>
            <a:lvl4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4pPr>
            <a:lvl5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FFFFFF"/>
                </a:solidFill>
                <a:latin typeface="Arial" charset="0"/>
              </a:defRPr>
            </a:lvl9pPr>
          </a:lstStyle>
          <a:p>
            <a:pPr algn="l">
              <a:buClrTx/>
              <a:buFontTx/>
              <a:buNone/>
              <a:defRPr/>
            </a:pPr>
            <a:r>
              <a:rPr lang="es-ES" altLang="es-ES" sz="2400" b="1" dirty="0">
                <a:solidFill>
                  <a:srgbClr val="213CC3"/>
                </a:solidFill>
              </a:rPr>
              <a:t>	</a:t>
            </a:r>
            <a:r>
              <a:rPr lang="es-ES" altLang="es-ES" sz="4800" b="1" dirty="0">
                <a:solidFill>
                  <a:srgbClr val="213CC3"/>
                </a:solidFill>
              </a:rPr>
              <a:t>- </a:t>
            </a:r>
            <a:r>
              <a:rPr lang="es-ES" altLang="es-ES" sz="4800" b="1" dirty="0" err="1">
                <a:solidFill>
                  <a:srgbClr val="000000"/>
                </a:solidFill>
              </a:rPr>
              <a:t>Hyperthermia</a:t>
            </a:r>
            <a:r>
              <a:rPr lang="es-ES" altLang="es-ES" sz="4800" b="1" dirty="0">
                <a:solidFill>
                  <a:srgbClr val="000000"/>
                </a:solidFill>
              </a:rPr>
              <a:t> </a:t>
            </a:r>
            <a:r>
              <a:rPr lang="es-ES" altLang="es-ES" sz="4800" b="1" dirty="0" err="1">
                <a:solidFill>
                  <a:srgbClr val="000000"/>
                </a:solidFill>
              </a:rPr>
              <a:t>is</a:t>
            </a:r>
            <a:r>
              <a:rPr lang="es-ES" altLang="es-ES" sz="4800" b="1" dirty="0">
                <a:solidFill>
                  <a:srgbClr val="000000"/>
                </a:solidFill>
              </a:rPr>
              <a:t> a </a:t>
            </a:r>
            <a:r>
              <a:rPr lang="es-ES" altLang="es-ES" sz="4800" b="1" u="sng" dirty="0" err="1">
                <a:solidFill>
                  <a:srgbClr val="000000"/>
                </a:solidFill>
              </a:rPr>
              <a:t>unique</a:t>
            </a:r>
            <a:r>
              <a:rPr lang="es-ES" altLang="es-ES" sz="4800" b="1" u="sng" dirty="0">
                <a:solidFill>
                  <a:srgbClr val="000000"/>
                </a:solidFill>
              </a:rPr>
              <a:t> </a:t>
            </a:r>
            <a:r>
              <a:rPr lang="es-ES" altLang="es-ES" sz="4800" b="1" u="sng" dirty="0" err="1">
                <a:solidFill>
                  <a:srgbClr val="000000"/>
                </a:solidFill>
              </a:rPr>
              <a:t>oportunity</a:t>
            </a:r>
            <a:r>
              <a:rPr lang="es-ES" altLang="es-ES" sz="4800" b="1" dirty="0">
                <a:solidFill>
                  <a:srgbClr val="000000"/>
                </a:solidFill>
              </a:rPr>
              <a:t> to </a:t>
            </a:r>
            <a:r>
              <a:rPr lang="es-ES" altLang="es-ES" sz="4800" b="1" dirty="0" err="1">
                <a:solidFill>
                  <a:srgbClr val="000000"/>
                </a:solidFill>
              </a:rPr>
              <a:t>improve</a:t>
            </a:r>
            <a:r>
              <a:rPr lang="es-ES" altLang="es-ES" sz="4800" b="1" dirty="0">
                <a:solidFill>
                  <a:srgbClr val="000000"/>
                </a:solidFill>
              </a:rPr>
              <a:t> </a:t>
            </a:r>
            <a:r>
              <a:rPr lang="es-ES" altLang="es-ES" sz="4800" b="1" dirty="0" err="1">
                <a:solidFill>
                  <a:srgbClr val="000000"/>
                </a:solidFill>
              </a:rPr>
              <a:t>the</a:t>
            </a:r>
            <a:r>
              <a:rPr lang="es-ES" altLang="es-ES" sz="4800" b="1" dirty="0">
                <a:solidFill>
                  <a:srgbClr val="000000"/>
                </a:solidFill>
              </a:rPr>
              <a:t> </a:t>
            </a:r>
            <a:r>
              <a:rPr lang="es-ES" altLang="es-ES" sz="4800" b="1" dirty="0" err="1">
                <a:solidFill>
                  <a:srgbClr val="000000"/>
                </a:solidFill>
              </a:rPr>
              <a:t>results</a:t>
            </a:r>
            <a:r>
              <a:rPr lang="es-ES" altLang="es-ES" sz="4800" b="1" dirty="0">
                <a:solidFill>
                  <a:srgbClr val="000000"/>
                </a:solidFill>
              </a:rPr>
              <a:t> of </a:t>
            </a:r>
            <a:r>
              <a:rPr lang="es-ES" altLang="es-ES" sz="4800" b="1" dirty="0" err="1">
                <a:solidFill>
                  <a:srgbClr val="000000"/>
                </a:solidFill>
              </a:rPr>
              <a:t>the</a:t>
            </a:r>
            <a:r>
              <a:rPr lang="es-ES" altLang="es-ES" sz="4800" b="1" dirty="0">
                <a:solidFill>
                  <a:srgbClr val="000000"/>
                </a:solidFill>
              </a:rPr>
              <a:t> convencional </a:t>
            </a:r>
            <a:r>
              <a:rPr lang="es-ES" altLang="es-ES" sz="4800" b="1" dirty="0" err="1">
                <a:solidFill>
                  <a:srgbClr val="000000"/>
                </a:solidFill>
              </a:rPr>
              <a:t>cancer</a:t>
            </a:r>
            <a:r>
              <a:rPr lang="es-ES" altLang="es-ES" sz="4800" b="1" dirty="0">
                <a:solidFill>
                  <a:srgbClr val="000000"/>
                </a:solidFill>
              </a:rPr>
              <a:t> </a:t>
            </a:r>
            <a:r>
              <a:rPr lang="es-ES" altLang="es-ES" sz="4800" b="1" dirty="0" err="1">
                <a:solidFill>
                  <a:srgbClr val="1818E4"/>
                </a:solidFill>
              </a:rPr>
              <a:t>treatment</a:t>
            </a:r>
            <a:r>
              <a:rPr lang="es-ES" altLang="es-ES" sz="4800" b="1" dirty="0">
                <a:solidFill>
                  <a:srgbClr val="1818E4"/>
                </a:solidFill>
              </a:rPr>
              <a:t> (</a:t>
            </a:r>
            <a:r>
              <a:rPr lang="es-ES" altLang="es-ES" sz="4800" b="1" dirty="0" err="1">
                <a:solidFill>
                  <a:srgbClr val="1818E4"/>
                </a:solidFill>
              </a:rPr>
              <a:t>Surgery</a:t>
            </a:r>
            <a:r>
              <a:rPr lang="es-ES" altLang="es-ES" sz="4800" b="1" dirty="0">
                <a:solidFill>
                  <a:srgbClr val="1818E4"/>
                </a:solidFill>
              </a:rPr>
              <a:t> +/- </a:t>
            </a:r>
            <a:r>
              <a:rPr lang="es-ES" altLang="es-ES" sz="4800" b="1" dirty="0" err="1">
                <a:solidFill>
                  <a:srgbClr val="1818E4"/>
                </a:solidFill>
              </a:rPr>
              <a:t>Radiotherapy</a:t>
            </a:r>
            <a:r>
              <a:rPr lang="es-ES" altLang="es-ES" sz="4800" b="1" dirty="0">
                <a:solidFill>
                  <a:srgbClr val="1818E4"/>
                </a:solidFill>
              </a:rPr>
              <a:t> +/- </a:t>
            </a:r>
            <a:r>
              <a:rPr lang="es-ES" altLang="es-ES" sz="4800" b="1" dirty="0" err="1">
                <a:solidFill>
                  <a:srgbClr val="1818E4"/>
                </a:solidFill>
              </a:rPr>
              <a:t>Chemotherapy</a:t>
            </a:r>
            <a:r>
              <a:rPr lang="es-ES" altLang="es-ES" sz="4800" b="1" dirty="0">
                <a:solidFill>
                  <a:srgbClr val="1818E4"/>
                </a:solidFill>
              </a:rPr>
              <a:t>)</a:t>
            </a:r>
          </a:p>
        </p:txBody>
      </p:sp>
    </p:spTree>
    <p:extLst>
      <p:ext uri="{BB962C8B-B14F-4D97-AF65-F5344CB8AC3E}">
        <p14:creationId xmlns:p14="http://schemas.microsoft.com/office/powerpoint/2010/main" val="3887155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50242F85-312B-4576-AECE-08E3E82FD7C2}"/>
              </a:ext>
            </a:extLst>
          </p:cNvPr>
          <p:cNvSpPr txBox="1">
            <a:spLocks noChangeArrowheads="1"/>
          </p:cNvSpPr>
          <p:nvPr/>
        </p:nvSpPr>
        <p:spPr bwMode="auto">
          <a:xfrm>
            <a:off x="8127895" y="195862"/>
            <a:ext cx="9326419" cy="23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0542" rIns="0" bIns="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defTabSz="815143" fontAlgn="base">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s-ES" altLang="es-ES" sz="7983" kern="1200">
                <a:solidFill>
                  <a:srgbClr val="23B8DC"/>
                </a:solidFill>
                <a:cs typeface="+mn-cs"/>
              </a:rPr>
              <a:t>HYPERTHERMIA</a:t>
            </a:r>
          </a:p>
        </p:txBody>
      </p:sp>
      <p:pic>
        <p:nvPicPr>
          <p:cNvPr id="18435" name="Picture 2">
            <a:extLst>
              <a:ext uri="{FF2B5EF4-FFF2-40B4-BE49-F238E27FC236}">
                <a16:creationId xmlns:a16="http://schemas.microsoft.com/office/drawing/2014/main" id="{CC80F0C8-7B09-4846-857D-FD427968E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946" y="3212361"/>
            <a:ext cx="15711054" cy="9689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 name="11 Conector recto">
            <a:extLst>
              <a:ext uri="{FF2B5EF4-FFF2-40B4-BE49-F238E27FC236}">
                <a16:creationId xmlns:a16="http://schemas.microsoft.com/office/drawing/2014/main" id="{DD839E72-66CB-7675-DAB9-8BE8B1B90DCC}"/>
              </a:ext>
            </a:extLst>
          </p:cNvPr>
          <p:cNvCxnSpPr>
            <a:cxnSpLocks/>
          </p:cNvCxnSpPr>
          <p:nvPr/>
        </p:nvCxnSpPr>
        <p:spPr>
          <a:xfrm>
            <a:off x="5767071" y="7467600"/>
            <a:ext cx="13801089"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4" name="11 Conector recto">
            <a:extLst>
              <a:ext uri="{FF2B5EF4-FFF2-40B4-BE49-F238E27FC236}">
                <a16:creationId xmlns:a16="http://schemas.microsoft.com/office/drawing/2014/main" id="{78AB0330-8721-928A-3A91-1162DCA39525}"/>
              </a:ext>
            </a:extLst>
          </p:cNvPr>
          <p:cNvCxnSpPr>
            <a:cxnSpLocks/>
          </p:cNvCxnSpPr>
          <p:nvPr/>
        </p:nvCxnSpPr>
        <p:spPr>
          <a:xfrm>
            <a:off x="5634991" y="8392160"/>
            <a:ext cx="13801089"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AB84F4F4-5A2C-4696-938F-7C0526F77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277" y="3318110"/>
            <a:ext cx="13393406" cy="8646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Rectangle 2">
            <a:extLst>
              <a:ext uri="{FF2B5EF4-FFF2-40B4-BE49-F238E27FC236}">
                <a16:creationId xmlns:a16="http://schemas.microsoft.com/office/drawing/2014/main" id="{6437ABF8-912A-4886-9938-BED429353BB2}"/>
              </a:ext>
            </a:extLst>
          </p:cNvPr>
          <p:cNvSpPr>
            <a:spLocks noChangeArrowheads="1"/>
          </p:cNvSpPr>
          <p:nvPr/>
        </p:nvSpPr>
        <p:spPr bwMode="auto">
          <a:xfrm>
            <a:off x="5921583" y="587583"/>
            <a:ext cx="12995924" cy="1846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63293" tIns="84912" rIns="163293" bIns="84912">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l" defTabSz="815143" eaLnBrk="0" fontAlgn="base">
              <a:lnSpc>
                <a:spcPct val="100000"/>
              </a:lnSpc>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en-US" altLang="es-ES" sz="5443" kern="1200">
                <a:solidFill>
                  <a:srgbClr val="FFFFFF"/>
                </a:solidFill>
                <a:cs typeface="+mn-cs"/>
              </a:rPr>
              <a:t>Plethoria of biological effects due to local hyperthermia of the tumour</a:t>
            </a:r>
          </a:p>
        </p:txBody>
      </p:sp>
      <p:sp>
        <p:nvSpPr>
          <p:cNvPr id="20484" name="Text Box 3">
            <a:extLst>
              <a:ext uri="{FF2B5EF4-FFF2-40B4-BE49-F238E27FC236}">
                <a16:creationId xmlns:a16="http://schemas.microsoft.com/office/drawing/2014/main" id="{3F8AC5E5-C1E6-4D1E-B602-55A67153039D}"/>
              </a:ext>
            </a:extLst>
          </p:cNvPr>
          <p:cNvSpPr txBox="1">
            <a:spLocks noChangeArrowheads="1"/>
          </p:cNvSpPr>
          <p:nvPr/>
        </p:nvSpPr>
        <p:spPr bwMode="auto">
          <a:xfrm>
            <a:off x="12989845" y="13154344"/>
            <a:ext cx="7696857" cy="590380"/>
          </a:xfrm>
          <a:prstGeom prst="rect">
            <a:avLst/>
          </a:prstGeom>
          <a:solidFill>
            <a:srgbClr val="0000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63293" tIns="84912" rIns="163293" bIns="84912">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l" defTabSz="815143" eaLnBrk="0" fontAlgn="base">
              <a:lnSpc>
                <a:spcPct val="100000"/>
              </a:lnSpc>
              <a:spcBef>
                <a:spcPct val="0"/>
              </a:spcBef>
              <a:spcAft>
                <a:spcPct val="0"/>
              </a:spcAft>
              <a:buClrTx/>
              <a:tabLst>
                <a:tab pos="0" algn="l"/>
                <a:tab pos="812262" algn="l"/>
                <a:tab pos="1627404" algn="l"/>
                <a:tab pos="2442545" algn="l"/>
                <a:tab pos="3257688" algn="l"/>
                <a:tab pos="4072829" algn="l"/>
                <a:tab pos="4887972" algn="l"/>
                <a:tab pos="5703113" algn="l"/>
                <a:tab pos="6518256" algn="l"/>
                <a:tab pos="7333397" algn="l"/>
                <a:tab pos="8148539" algn="l"/>
                <a:tab pos="8963680" algn="l"/>
                <a:tab pos="9778823" algn="l"/>
                <a:tab pos="10593964" algn="l"/>
                <a:tab pos="11409107" algn="l"/>
                <a:tab pos="12224248" algn="l"/>
                <a:tab pos="13039391" algn="l"/>
                <a:tab pos="13854532" algn="l"/>
                <a:tab pos="14669674" algn="l"/>
                <a:tab pos="15484815" algn="l"/>
                <a:tab pos="16299958" algn="l"/>
              </a:tabLst>
            </a:pPr>
            <a:r>
              <a:rPr lang="nl-NL" altLang="es-ES" sz="2722" kern="1200">
                <a:solidFill>
                  <a:srgbClr val="FFFFFF"/>
                </a:solidFill>
                <a:cs typeface="+mn-cs"/>
              </a:rPr>
              <a:t>Van den Tempel et al. Int. J. Hyperthermia 2016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PAGE &amp; C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1784DC673E41543BA3F442535B76AB7" ma:contentTypeVersion="13" ma:contentTypeDescription="Crear nuevo documento." ma:contentTypeScope="" ma:versionID="6b25d83ee46273ee7664287b90dffa4f">
  <xsd:schema xmlns:xsd="http://www.w3.org/2001/XMLSchema" xmlns:xs="http://www.w3.org/2001/XMLSchema" xmlns:p="http://schemas.microsoft.com/office/2006/metadata/properties" xmlns:ns2="d4ba178b-f349-4226-8886-3832e2451964" xmlns:ns3="aece6c02-f6af-434f-9505-0e80870ab375" targetNamespace="http://schemas.microsoft.com/office/2006/metadata/properties" ma:root="true" ma:fieldsID="4b91817b10dae996934b7425be9b17c4" ns2:_="" ns3:_="">
    <xsd:import namespace="d4ba178b-f349-4226-8886-3832e2451964"/>
    <xsd:import namespace="aece6c02-f6af-434f-9505-0e80870ab37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a178b-f349-4226-8886-3832e24519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6cbac37a-4ef7-4b50-88da-9c3c1c32e32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ce6c02-f6af-434f-9505-0e80870ab37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e6a379d-1db8-4cb6-a5aa-5604683a4e15}" ma:internalName="TaxCatchAll" ma:showField="CatchAllData" ma:web="aece6c02-f6af-434f-9505-0e80870ab3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ba178b-f349-4226-8886-3832e2451964">
      <Terms xmlns="http://schemas.microsoft.com/office/infopath/2007/PartnerControls"/>
    </lcf76f155ced4ddcb4097134ff3c332f>
    <TaxCatchAll xmlns="aece6c02-f6af-434f-9505-0e80870ab375" xsi:nil="true"/>
  </documentManagement>
</p:properties>
</file>

<file path=customXml/itemProps1.xml><?xml version="1.0" encoding="utf-8"?>
<ds:datastoreItem xmlns:ds="http://schemas.openxmlformats.org/officeDocument/2006/customXml" ds:itemID="{6CC3EEFE-1CF1-4B7E-9DD3-94DE484063AA}"/>
</file>

<file path=customXml/itemProps2.xml><?xml version="1.0" encoding="utf-8"?>
<ds:datastoreItem xmlns:ds="http://schemas.openxmlformats.org/officeDocument/2006/customXml" ds:itemID="{3083076F-5DE6-4060-91A9-73D0BD429E71}"/>
</file>

<file path=customXml/itemProps3.xml><?xml version="1.0" encoding="utf-8"?>
<ds:datastoreItem xmlns:ds="http://schemas.openxmlformats.org/officeDocument/2006/customXml" ds:itemID="{A079AEC1-CF01-4A8F-893A-90222C02A25A}"/>
</file>

<file path=docProps/app.xml><?xml version="1.0" encoding="utf-8"?>
<Properties xmlns="http://schemas.openxmlformats.org/officeDocument/2006/extended-properties" xmlns:vt="http://schemas.openxmlformats.org/officeDocument/2006/docPropsVTypes">
  <TotalTime>4469</TotalTime>
  <Words>2541</Words>
  <Application>Microsoft Office PowerPoint</Application>
  <PresentationFormat>Personalizado</PresentationFormat>
  <Paragraphs>484</Paragraphs>
  <Slides>74</Slides>
  <Notes>47</Notes>
  <HiddenSlides>0</HiddenSlides>
  <MMClips>0</MMClips>
  <ScaleCrop>false</ScaleCrop>
  <HeadingPairs>
    <vt:vector size="6" baseType="variant">
      <vt:variant>
        <vt:lpstr>Fuentes usadas</vt:lpstr>
      </vt:variant>
      <vt:variant>
        <vt:i4>13</vt:i4>
      </vt:variant>
      <vt:variant>
        <vt:lpstr>Tema</vt:lpstr>
      </vt:variant>
      <vt:variant>
        <vt:i4>3</vt:i4>
      </vt:variant>
      <vt:variant>
        <vt:lpstr>Títulos de diapositiva</vt:lpstr>
      </vt:variant>
      <vt:variant>
        <vt:i4>74</vt:i4>
      </vt:variant>
    </vt:vector>
  </HeadingPairs>
  <TitlesOfParts>
    <vt:vector size="90" baseType="lpstr">
      <vt:lpstr>Arial</vt:lpstr>
      <vt:lpstr>Arial Narrow</vt:lpstr>
      <vt:lpstr>Calibri</vt:lpstr>
      <vt:lpstr>Eurostile Extended</vt:lpstr>
      <vt:lpstr>Helvetica</vt:lpstr>
      <vt:lpstr>Helvetica Light</vt:lpstr>
      <vt:lpstr>Helvetica Neue</vt:lpstr>
      <vt:lpstr>Helvetica Neue Light</vt:lpstr>
      <vt:lpstr>Helvetica Neue Medium</vt:lpstr>
      <vt:lpstr>Helvetica Neue Thin</vt:lpstr>
      <vt:lpstr>Times</vt:lpstr>
      <vt:lpstr>Times New Roman</vt:lpstr>
      <vt:lpstr>Wingdings</vt:lpstr>
      <vt:lpstr>White</vt:lpstr>
      <vt:lpstr>Tema de Office</vt:lpstr>
      <vt:lpstr>COVER PAGE &amp; Co</vt:lpstr>
      <vt:lpstr>Presentación de PowerPoint</vt:lpstr>
      <vt:lpstr>AGENDA</vt:lpstr>
      <vt:lpstr>Presentación de PowerPoint</vt:lpstr>
      <vt:lpstr>Presentación de PowerPoint</vt:lpstr>
      <vt:lpstr>Presentación de PowerPoint</vt:lpstr>
      <vt:lpstr>Methods of Hyperthermia (from National Cancer Inst)</vt:lpstr>
      <vt:lpstr>Methods of Hyperthermia (from National Cancer Inst)</vt:lpstr>
      <vt:lpstr>Presentación de PowerPoint</vt:lpstr>
      <vt:lpstr>Presentación de PowerPoint</vt:lpstr>
      <vt:lpstr>Presentación de PowerPoint</vt:lpstr>
      <vt:lpstr>TER for Radiotherapy: 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Hyperthermia around the world</vt:lpstr>
      <vt:lpstr>Hyperthermia around the world</vt:lpstr>
      <vt:lpstr>Presentación de PowerPoint</vt:lpstr>
      <vt:lpstr>Hyperthermia around the world</vt:lpstr>
      <vt:lpstr>Presentación de PowerPoint</vt:lpstr>
      <vt:lpstr>Hyperthermia around the world</vt:lpstr>
      <vt:lpstr>Presentación de PowerPoint</vt:lpstr>
      <vt:lpstr>Presentación de PowerPoint</vt:lpstr>
      <vt:lpstr>Presentación de PowerPoint</vt:lpstr>
      <vt:lpstr>Presentación de PowerPoint</vt:lpstr>
      <vt:lpstr>Presentación de PowerPoint</vt:lpstr>
      <vt:lpstr>AGENDA</vt:lpstr>
      <vt:lpstr>La nanotecnología …..¿Qué es?</vt:lpstr>
      <vt:lpstr>La nanomedicina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Study NBTXR3-102</vt:lpstr>
      <vt:lpstr>Anti-tumor activity: Complete response visualized  via 3-D reconstruction; highlighting localized and Inert NBTXR3</vt:lpstr>
      <vt:lpstr>Spain</vt:lpstr>
      <vt:lpstr>Treatment of elderly frail HNSCC patients treated by hafnium oxide nanoparticles activated by IMRT (Phase I-II)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Time for Hyperthermia-Nanoparticles</vt:lpstr>
      <vt:lpstr>Time for Hyperthermia-Nanoparticles</vt:lpstr>
      <vt:lpstr>Time for Hyperthermia-Nanoparticles</vt:lpstr>
      <vt:lpstr>Time for Hyperthermia-Nanoparticles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PONENCIA</dc:title>
  <dc:creator>Giralt Lopez_de_Sagredo, Jordi</dc:creator>
  <cp:lastModifiedBy>jorgecontrerasmartinez@gmail.com</cp:lastModifiedBy>
  <cp:revision>115</cp:revision>
  <dcterms:modified xsi:type="dcterms:W3CDTF">2022-09-28T08:14:16Z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0x01010021784DC673E41543BA3F442535B76AB7</vt:lpwstr>
  </property>
  <property fmtid="{D5CDD505-2E9C-101B-9397-08002B2CF9AE}" pid="3" name="MediaServiceImageTags">
    <vt:lpwstr/>
  </property>
</Properties>
</file>